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0"/>
  </p:notesMasterIdLst>
  <p:handoutMasterIdLst>
    <p:handoutMasterId r:id="rId41"/>
  </p:handoutMasterIdLst>
  <p:sldIdLst>
    <p:sldId id="256" r:id="rId2"/>
    <p:sldId id="2147375535" r:id="rId3"/>
    <p:sldId id="2147375536" r:id="rId4"/>
    <p:sldId id="2147375317" r:id="rId5"/>
    <p:sldId id="2147375400" r:id="rId6"/>
    <p:sldId id="2147375401" r:id="rId7"/>
    <p:sldId id="2147375399" r:id="rId8"/>
    <p:sldId id="263" r:id="rId9"/>
    <p:sldId id="2147375533" r:id="rId10"/>
    <p:sldId id="2147375531" r:id="rId11"/>
    <p:sldId id="2147375318" r:id="rId12"/>
    <p:sldId id="2147375403" r:id="rId13"/>
    <p:sldId id="2147375390" r:id="rId14"/>
    <p:sldId id="2147375404" r:id="rId15"/>
    <p:sldId id="2147375398" r:id="rId16"/>
    <p:sldId id="2147375523" r:id="rId17"/>
    <p:sldId id="2147375433" r:id="rId18"/>
    <p:sldId id="2147375537" r:id="rId19"/>
    <p:sldId id="2147375526" r:id="rId20"/>
    <p:sldId id="2147375525" r:id="rId21"/>
    <p:sldId id="2147375388" r:id="rId22"/>
    <p:sldId id="2147375393" r:id="rId23"/>
    <p:sldId id="2147375396" r:id="rId24"/>
    <p:sldId id="2147375397" r:id="rId25"/>
    <p:sldId id="2147375529" r:id="rId26"/>
    <p:sldId id="2147375372" r:id="rId27"/>
    <p:sldId id="2147375406" r:id="rId28"/>
    <p:sldId id="2147375528" r:id="rId29"/>
    <p:sldId id="2147375530" r:id="rId30"/>
    <p:sldId id="2147375305" r:id="rId31"/>
    <p:sldId id="2147375407" r:id="rId32"/>
    <p:sldId id="2147375402" r:id="rId33"/>
    <p:sldId id="2147375538" r:id="rId34"/>
    <p:sldId id="2147375539" r:id="rId35"/>
    <p:sldId id="2147375540" r:id="rId36"/>
    <p:sldId id="2147375541" r:id="rId37"/>
    <p:sldId id="2147375542" r:id="rId38"/>
    <p:sldId id="258" r:id="rId39"/>
  </p:sldIdLst>
  <p:sldSz cx="9144000" cy="6858000" type="screen4x3"/>
  <p:notesSz cx="6797675" cy="9926638"/>
  <p:custDataLst>
    <p:tags r:id="rId42"/>
  </p:custData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9E52E7EB-17F0-4FB7-A064-FAC9F1F60933}">
          <p14:sldIdLst>
            <p14:sldId id="256"/>
            <p14:sldId id="2147375535"/>
            <p14:sldId id="2147375536"/>
            <p14:sldId id="2147375317"/>
            <p14:sldId id="2147375400"/>
            <p14:sldId id="2147375401"/>
            <p14:sldId id="2147375399"/>
            <p14:sldId id="263"/>
            <p14:sldId id="2147375533"/>
            <p14:sldId id="2147375531"/>
            <p14:sldId id="2147375318"/>
            <p14:sldId id="2147375403"/>
            <p14:sldId id="2147375390"/>
            <p14:sldId id="2147375404"/>
            <p14:sldId id="2147375398"/>
            <p14:sldId id="2147375523"/>
            <p14:sldId id="2147375433"/>
            <p14:sldId id="2147375537"/>
            <p14:sldId id="2147375526"/>
            <p14:sldId id="2147375525"/>
            <p14:sldId id="2147375388"/>
            <p14:sldId id="2147375393"/>
            <p14:sldId id="2147375396"/>
            <p14:sldId id="2147375397"/>
            <p14:sldId id="2147375529"/>
            <p14:sldId id="2147375372"/>
            <p14:sldId id="2147375406"/>
            <p14:sldId id="2147375528"/>
            <p14:sldId id="2147375530"/>
            <p14:sldId id="2147375305"/>
            <p14:sldId id="2147375407"/>
            <p14:sldId id="2147375402"/>
            <p14:sldId id="2147375538"/>
            <p14:sldId id="2147375539"/>
            <p14:sldId id="2147375540"/>
            <p14:sldId id="2147375541"/>
            <p14:sldId id="2147375542"/>
            <p14:sldId id="258"/>
          </p14:sldIdLst>
        </p14:section>
        <p14:section name="Раздел без заголовка" id="{F0362D3C-C9B4-4712-B58D-E338BDE55072}">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1 1" initials="11" lastIdx="1" clrIdx="0">
    <p:extLst>
      <p:ext uri="{19B8F6BF-5375-455C-9EA6-DF929625EA0E}">
        <p15:presenceInfo xmlns:p15="http://schemas.microsoft.com/office/powerpoint/2012/main" userId="0346d89e2e5caff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465"/>
    <a:srgbClr val="001B58"/>
    <a:srgbClr val="FFF1FF"/>
    <a:srgbClr val="CC6600"/>
    <a:srgbClr val="CC00CC"/>
    <a:srgbClr val="006600"/>
    <a:srgbClr val="660066"/>
    <a:srgbClr val="E4FFB5"/>
    <a:srgbClr val="D3FFEB"/>
    <a:srgbClr val="EBF8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8FB837D-C827-4EFA-A057-4D05807E0F7C}" styleName="Стиль из темы 1 - акцент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7DF18680-E054-41AD-8BC1-D1AEF772440D}" styleName="Средний стиль 2 — акцент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8A107856-5554-42FB-B03E-39F5DBC370BA}" styleName="Средний стиль 4 — акцент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681" autoAdjust="0"/>
    <p:restoredTop sz="83158" autoAdjust="0"/>
  </p:normalViewPr>
  <p:slideViewPr>
    <p:cSldViewPr>
      <p:cViewPr varScale="1">
        <p:scale>
          <a:sx n="71" d="100"/>
          <a:sy n="71" d="100"/>
        </p:scale>
        <p:origin x="1829" y="67"/>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4" d="100"/>
        <a:sy n="104" d="100"/>
      </p:scale>
      <p:origin x="0" y="0"/>
    </p:cViewPr>
  </p:sorterViewPr>
  <p:notesViewPr>
    <p:cSldViewPr>
      <p:cViewPr varScale="1">
        <p:scale>
          <a:sx n="116" d="100"/>
          <a:sy n="116" d="100"/>
        </p:scale>
        <p:origin x="2094" y="108"/>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gs" Target="tags/tag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EEAF035-300E-48E9-93D9-FB356602F055}" type="doc">
      <dgm:prSet loTypeId="urn:microsoft.com/office/officeart/2005/8/layout/hierarchy4" loCatId="hierarchy" qsTypeId="urn:microsoft.com/office/officeart/2005/8/quickstyle/simple3" qsCatId="simple" csTypeId="urn:microsoft.com/office/officeart/2005/8/colors/accent1_5" csCatId="accent1" phldr="1"/>
      <dgm:spPr/>
      <dgm:t>
        <a:bodyPr/>
        <a:lstStyle/>
        <a:p>
          <a:endParaRPr lang="ru-RU"/>
        </a:p>
      </dgm:t>
    </dgm:pt>
    <dgm:pt modelId="{C437B17F-E368-43CD-BF20-80AEF6019DAA}">
      <dgm:prSet phldrT="[Текст]" custT="1"/>
      <dgm:spPr/>
      <dgm:t>
        <a:bodyPr/>
        <a:lstStyle/>
        <a:p>
          <a:r>
            <a:rPr lang="ru-RU" sz="4000" b="1">
              <a:solidFill>
                <a:srgbClr val="001B58"/>
              </a:solidFill>
              <a:latin typeface="Tahoma" panose="020B0604030504040204" pitchFamily="34" charset="0"/>
              <a:ea typeface="Tahoma" panose="020B0604030504040204" pitchFamily="34" charset="0"/>
              <a:cs typeface="Tahoma" panose="020B0604030504040204" pitchFamily="34" charset="0"/>
            </a:rPr>
            <a:t>ВАКЦИНАЦИЯ ПРОТИВ ГРИППА.</a:t>
          </a:r>
          <a:endParaRPr lang="ru-RU" sz="4000" dirty="0">
            <a:solidFill>
              <a:srgbClr val="001B58"/>
            </a:solidFill>
          </a:endParaRPr>
        </a:p>
      </dgm:t>
    </dgm:pt>
    <dgm:pt modelId="{BEC6191F-261A-4C64-9CDD-DBF490F21F1E}" type="parTrans" cxnId="{BA78829B-B1A1-4B8D-A896-BBFECDC9BC14}">
      <dgm:prSet/>
      <dgm:spPr/>
      <dgm:t>
        <a:bodyPr/>
        <a:lstStyle/>
        <a:p>
          <a:endParaRPr lang="ru-RU" sz="1400">
            <a:solidFill>
              <a:srgbClr val="001B58"/>
            </a:solidFill>
          </a:endParaRPr>
        </a:p>
      </dgm:t>
    </dgm:pt>
    <dgm:pt modelId="{AD3EF369-D990-4F61-9ECF-19DB9B1C9052}" type="sibTrans" cxnId="{BA78829B-B1A1-4B8D-A896-BBFECDC9BC14}">
      <dgm:prSet/>
      <dgm:spPr/>
      <dgm:t>
        <a:bodyPr/>
        <a:lstStyle/>
        <a:p>
          <a:endParaRPr lang="ru-RU" sz="1400">
            <a:solidFill>
              <a:srgbClr val="001B58"/>
            </a:solidFill>
          </a:endParaRPr>
        </a:p>
      </dgm:t>
    </dgm:pt>
    <dgm:pt modelId="{63267984-433F-4993-8D63-DED3926067CE}">
      <dgm:prSet phldrT="[Текст]" custT="1"/>
      <dgm:spPr/>
      <dgm:t>
        <a:bodyPr/>
        <a:lstStyle/>
        <a:p>
          <a:r>
            <a:rPr lang="ru-RU" sz="2800" b="1" dirty="0">
              <a:solidFill>
                <a:srgbClr val="001B58"/>
              </a:solidFill>
              <a:latin typeface="Tahoma" panose="020B0604030504040204" pitchFamily="34" charset="0"/>
              <a:ea typeface="Tahoma" panose="020B0604030504040204" pitchFamily="34" charset="0"/>
              <a:cs typeface="Tahoma" panose="020B0604030504040204" pitchFamily="34" charset="0"/>
            </a:rPr>
            <a:t>ПРОФИЛАКТИКА ОСТРЫХ РЕСПИРАТОРНЫХ ИНФЕКЦИЙ. </a:t>
          </a:r>
          <a:endParaRPr lang="ru-RU" sz="2800" dirty="0">
            <a:solidFill>
              <a:srgbClr val="001B58"/>
            </a:solidFill>
          </a:endParaRPr>
        </a:p>
      </dgm:t>
    </dgm:pt>
    <dgm:pt modelId="{E9AF4DFF-5E86-45BF-8979-A6CCE7546DAB}" type="parTrans" cxnId="{7CBF5659-4AEF-4B0E-AF7F-D5267E1D405C}">
      <dgm:prSet/>
      <dgm:spPr/>
      <dgm:t>
        <a:bodyPr/>
        <a:lstStyle/>
        <a:p>
          <a:endParaRPr lang="ru-RU" sz="1400">
            <a:solidFill>
              <a:srgbClr val="001B58"/>
            </a:solidFill>
          </a:endParaRPr>
        </a:p>
      </dgm:t>
    </dgm:pt>
    <dgm:pt modelId="{FD73E0C5-AD40-4F59-BD22-3F7579D72A23}" type="sibTrans" cxnId="{7CBF5659-4AEF-4B0E-AF7F-D5267E1D405C}">
      <dgm:prSet/>
      <dgm:spPr/>
      <dgm:t>
        <a:bodyPr/>
        <a:lstStyle/>
        <a:p>
          <a:endParaRPr lang="ru-RU" sz="1400">
            <a:solidFill>
              <a:srgbClr val="001B58"/>
            </a:solidFill>
          </a:endParaRPr>
        </a:p>
      </dgm:t>
    </dgm:pt>
    <dgm:pt modelId="{9D29B07C-BB24-4870-B324-82649F1B18B8}" type="pres">
      <dgm:prSet presAssocID="{FEEAF035-300E-48E9-93D9-FB356602F055}" presName="Name0" presStyleCnt="0">
        <dgm:presLayoutVars>
          <dgm:chPref val="1"/>
          <dgm:dir/>
          <dgm:animOne val="branch"/>
          <dgm:animLvl val="lvl"/>
          <dgm:resizeHandles/>
        </dgm:presLayoutVars>
      </dgm:prSet>
      <dgm:spPr/>
    </dgm:pt>
    <dgm:pt modelId="{B9CEE9D6-6E38-4E36-AA98-3FA5EC1F9329}" type="pres">
      <dgm:prSet presAssocID="{C437B17F-E368-43CD-BF20-80AEF6019DAA}" presName="vertOne" presStyleCnt="0"/>
      <dgm:spPr/>
    </dgm:pt>
    <dgm:pt modelId="{56238DD7-E5CA-4361-B9E0-034CF74AA0D3}" type="pres">
      <dgm:prSet presAssocID="{C437B17F-E368-43CD-BF20-80AEF6019DAA}" presName="txOne" presStyleLbl="node0" presStyleIdx="0" presStyleCnt="1">
        <dgm:presLayoutVars>
          <dgm:chPref val="3"/>
        </dgm:presLayoutVars>
      </dgm:prSet>
      <dgm:spPr/>
    </dgm:pt>
    <dgm:pt modelId="{83725584-9FCB-48E1-97D3-F8ABD87694B9}" type="pres">
      <dgm:prSet presAssocID="{C437B17F-E368-43CD-BF20-80AEF6019DAA}" presName="parTransOne" presStyleCnt="0"/>
      <dgm:spPr/>
    </dgm:pt>
    <dgm:pt modelId="{7D3F8839-C200-49DD-BFE5-0760D2B89D83}" type="pres">
      <dgm:prSet presAssocID="{C437B17F-E368-43CD-BF20-80AEF6019DAA}" presName="horzOne" presStyleCnt="0"/>
      <dgm:spPr/>
    </dgm:pt>
    <dgm:pt modelId="{C5FEE47E-5117-4868-917A-24E5692D9FBD}" type="pres">
      <dgm:prSet presAssocID="{63267984-433F-4993-8D63-DED3926067CE}" presName="vertTwo" presStyleCnt="0"/>
      <dgm:spPr/>
    </dgm:pt>
    <dgm:pt modelId="{630FD9E6-3776-4219-96E8-3363830B0C14}" type="pres">
      <dgm:prSet presAssocID="{63267984-433F-4993-8D63-DED3926067CE}" presName="txTwo" presStyleLbl="node2" presStyleIdx="0" presStyleCnt="1">
        <dgm:presLayoutVars>
          <dgm:chPref val="3"/>
        </dgm:presLayoutVars>
      </dgm:prSet>
      <dgm:spPr/>
    </dgm:pt>
    <dgm:pt modelId="{D6BAA08F-34C8-442D-A06B-581FA2C948EE}" type="pres">
      <dgm:prSet presAssocID="{63267984-433F-4993-8D63-DED3926067CE}" presName="horzTwo" presStyleCnt="0"/>
      <dgm:spPr/>
    </dgm:pt>
  </dgm:ptLst>
  <dgm:cxnLst>
    <dgm:cxn modelId="{65193211-2BD5-48F2-A0AA-E666F22B024B}" type="presOf" srcId="{C437B17F-E368-43CD-BF20-80AEF6019DAA}" destId="{56238DD7-E5CA-4361-B9E0-034CF74AA0D3}" srcOrd="0" destOrd="0" presId="urn:microsoft.com/office/officeart/2005/8/layout/hierarchy4"/>
    <dgm:cxn modelId="{7CBF5659-4AEF-4B0E-AF7F-D5267E1D405C}" srcId="{C437B17F-E368-43CD-BF20-80AEF6019DAA}" destId="{63267984-433F-4993-8D63-DED3926067CE}" srcOrd="0" destOrd="0" parTransId="{E9AF4DFF-5E86-45BF-8979-A6CCE7546DAB}" sibTransId="{FD73E0C5-AD40-4F59-BD22-3F7579D72A23}"/>
    <dgm:cxn modelId="{64DDA08E-E06B-4D3B-966F-179C48EEA035}" type="presOf" srcId="{63267984-433F-4993-8D63-DED3926067CE}" destId="{630FD9E6-3776-4219-96E8-3363830B0C14}" srcOrd="0" destOrd="0" presId="urn:microsoft.com/office/officeart/2005/8/layout/hierarchy4"/>
    <dgm:cxn modelId="{BA78829B-B1A1-4B8D-A896-BBFECDC9BC14}" srcId="{FEEAF035-300E-48E9-93D9-FB356602F055}" destId="{C437B17F-E368-43CD-BF20-80AEF6019DAA}" srcOrd="0" destOrd="0" parTransId="{BEC6191F-261A-4C64-9CDD-DBF490F21F1E}" sibTransId="{AD3EF369-D990-4F61-9ECF-19DB9B1C9052}"/>
    <dgm:cxn modelId="{38B220FE-B290-417A-A624-1F747D0C13E4}" type="presOf" srcId="{FEEAF035-300E-48E9-93D9-FB356602F055}" destId="{9D29B07C-BB24-4870-B324-82649F1B18B8}" srcOrd="0" destOrd="0" presId="urn:microsoft.com/office/officeart/2005/8/layout/hierarchy4"/>
    <dgm:cxn modelId="{4B60A80D-E2AD-4654-A838-F55A300E4B9D}" type="presParOf" srcId="{9D29B07C-BB24-4870-B324-82649F1B18B8}" destId="{B9CEE9D6-6E38-4E36-AA98-3FA5EC1F9329}" srcOrd="0" destOrd="0" presId="urn:microsoft.com/office/officeart/2005/8/layout/hierarchy4"/>
    <dgm:cxn modelId="{15F00283-701A-4B7E-8FEC-3F656053F115}" type="presParOf" srcId="{B9CEE9D6-6E38-4E36-AA98-3FA5EC1F9329}" destId="{56238DD7-E5CA-4361-B9E0-034CF74AA0D3}" srcOrd="0" destOrd="0" presId="urn:microsoft.com/office/officeart/2005/8/layout/hierarchy4"/>
    <dgm:cxn modelId="{B869534E-C757-47A8-B069-F7AF214CBD3F}" type="presParOf" srcId="{B9CEE9D6-6E38-4E36-AA98-3FA5EC1F9329}" destId="{83725584-9FCB-48E1-97D3-F8ABD87694B9}" srcOrd="1" destOrd="0" presId="urn:microsoft.com/office/officeart/2005/8/layout/hierarchy4"/>
    <dgm:cxn modelId="{B356ED1E-1CA8-45AE-9F83-943BFB07EC34}" type="presParOf" srcId="{B9CEE9D6-6E38-4E36-AA98-3FA5EC1F9329}" destId="{7D3F8839-C200-49DD-BFE5-0760D2B89D83}" srcOrd="2" destOrd="0" presId="urn:microsoft.com/office/officeart/2005/8/layout/hierarchy4"/>
    <dgm:cxn modelId="{0BA89944-D70C-4CAF-8A71-0A67A764DE9C}" type="presParOf" srcId="{7D3F8839-C200-49DD-BFE5-0760D2B89D83}" destId="{C5FEE47E-5117-4868-917A-24E5692D9FBD}" srcOrd="0" destOrd="0" presId="urn:microsoft.com/office/officeart/2005/8/layout/hierarchy4"/>
    <dgm:cxn modelId="{C31693AC-9791-4899-857B-C9F6A4B6BA87}" type="presParOf" srcId="{C5FEE47E-5117-4868-917A-24E5692D9FBD}" destId="{630FD9E6-3776-4219-96E8-3363830B0C14}" srcOrd="0" destOrd="0" presId="urn:microsoft.com/office/officeart/2005/8/layout/hierarchy4"/>
    <dgm:cxn modelId="{18FA5D4B-CDD3-47E9-B146-B498EE251EAE}" type="presParOf" srcId="{C5FEE47E-5117-4868-917A-24E5692D9FBD}" destId="{D6BAA08F-34C8-442D-A06B-581FA2C948EE}"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B6CE498-9324-46AD-A8C5-B5140AFD8657}" type="doc">
      <dgm:prSet loTypeId="urn:microsoft.com/office/officeart/2005/8/layout/lProcess2" loCatId="list" qsTypeId="urn:microsoft.com/office/officeart/2005/8/quickstyle/simple3" qsCatId="simple" csTypeId="urn:microsoft.com/office/officeart/2005/8/colors/colorful1" csCatId="colorful" phldr="1"/>
      <dgm:spPr/>
      <dgm:t>
        <a:bodyPr/>
        <a:lstStyle/>
        <a:p>
          <a:endParaRPr lang="ru-RU"/>
        </a:p>
      </dgm:t>
    </dgm:pt>
    <dgm:pt modelId="{420107FB-F0D7-454C-96E6-0AAFBAD005CB}">
      <dgm:prSet phldrT="[Текст]"/>
      <dgm:spPr/>
      <dgm:t>
        <a:bodyPr/>
        <a:lstStyle/>
        <a:p>
          <a:r>
            <a:rPr lang="ru-RU" b="1" dirty="0"/>
            <a:t>Гриппол Плюс</a:t>
          </a:r>
        </a:p>
      </dgm:t>
    </dgm:pt>
    <dgm:pt modelId="{CEDFC015-9242-4ABC-ACFF-45B5477C1B05}" type="parTrans" cxnId="{7A22CE09-E079-45B6-8729-FAC9306CBE26}">
      <dgm:prSet/>
      <dgm:spPr/>
      <dgm:t>
        <a:bodyPr/>
        <a:lstStyle/>
        <a:p>
          <a:endParaRPr lang="ru-RU"/>
        </a:p>
      </dgm:t>
    </dgm:pt>
    <dgm:pt modelId="{F01668FC-4FC3-4881-ACC2-CA0BA0184726}" type="sibTrans" cxnId="{7A22CE09-E079-45B6-8729-FAC9306CBE26}">
      <dgm:prSet/>
      <dgm:spPr/>
      <dgm:t>
        <a:bodyPr/>
        <a:lstStyle/>
        <a:p>
          <a:endParaRPr lang="ru-RU"/>
        </a:p>
      </dgm:t>
    </dgm:pt>
    <dgm:pt modelId="{DAD63EEB-21AD-4264-BD32-A635C1BA6CD6}">
      <dgm:prSet phldrT="[Текст]"/>
      <dgm:spPr/>
      <dgm:t>
        <a:bodyPr/>
        <a:lstStyle/>
        <a:p>
          <a:r>
            <a:rPr lang="ru-RU" b="1" dirty="0"/>
            <a:t>Инактивированная полимер-субъединичная</a:t>
          </a:r>
        </a:p>
      </dgm:t>
    </dgm:pt>
    <dgm:pt modelId="{89E73876-7727-4B1A-AFE4-8B7E1784CB31}" type="parTrans" cxnId="{B0963C34-0096-4326-99C5-7716D27BECC6}">
      <dgm:prSet/>
      <dgm:spPr/>
      <dgm:t>
        <a:bodyPr/>
        <a:lstStyle/>
        <a:p>
          <a:endParaRPr lang="ru-RU"/>
        </a:p>
      </dgm:t>
    </dgm:pt>
    <dgm:pt modelId="{BEDAB9D7-0B47-4AB3-BC71-0FC935FE4EEA}" type="sibTrans" cxnId="{B0963C34-0096-4326-99C5-7716D27BECC6}">
      <dgm:prSet/>
      <dgm:spPr/>
      <dgm:t>
        <a:bodyPr/>
        <a:lstStyle/>
        <a:p>
          <a:endParaRPr lang="ru-RU"/>
        </a:p>
      </dgm:t>
    </dgm:pt>
    <dgm:pt modelId="{CD870E29-D34B-460C-BDE0-1BDA9094E9E9}">
      <dgm:prSet phldrT="[Текст]" phldr="0"/>
      <dgm:spPr/>
      <dgm:t>
        <a:bodyPr/>
        <a:lstStyle/>
        <a:p>
          <a:r>
            <a:rPr lang="ru-RU" b="1" dirty="0"/>
            <a:t>Ваксигрип</a:t>
          </a:r>
        </a:p>
      </dgm:t>
    </dgm:pt>
    <dgm:pt modelId="{85F94DD7-3AA9-4BF6-8A0E-F5B8CEB584CA}" type="parTrans" cxnId="{60F44AB6-9D82-4FB7-948F-BFF5DCBCD75D}">
      <dgm:prSet/>
      <dgm:spPr/>
      <dgm:t>
        <a:bodyPr/>
        <a:lstStyle/>
        <a:p>
          <a:endParaRPr lang="ru-RU"/>
        </a:p>
      </dgm:t>
    </dgm:pt>
    <dgm:pt modelId="{644A3805-8650-4744-AC19-77BAEBEA7DCB}" type="sibTrans" cxnId="{60F44AB6-9D82-4FB7-948F-BFF5DCBCD75D}">
      <dgm:prSet/>
      <dgm:spPr/>
      <dgm:t>
        <a:bodyPr/>
        <a:lstStyle/>
        <a:p>
          <a:endParaRPr lang="ru-RU"/>
        </a:p>
      </dgm:t>
    </dgm:pt>
    <dgm:pt modelId="{197A6EFD-CABF-4BC1-96C1-30C23CB009EE}">
      <dgm:prSet phldrT="[Текст]"/>
      <dgm:spPr/>
      <dgm:t>
        <a:bodyPr/>
        <a:lstStyle/>
        <a:p>
          <a:r>
            <a:rPr lang="ru-RU" b="1" dirty="0"/>
            <a:t>Инактивированная расщепленная (сплит)</a:t>
          </a:r>
        </a:p>
      </dgm:t>
    </dgm:pt>
    <dgm:pt modelId="{8F44CCBF-117E-41D1-850B-829253DFBC78}" type="parTrans" cxnId="{B6B0D3DC-AB94-4B55-B15D-12343E6AA065}">
      <dgm:prSet/>
      <dgm:spPr/>
      <dgm:t>
        <a:bodyPr/>
        <a:lstStyle/>
        <a:p>
          <a:endParaRPr lang="ru-RU"/>
        </a:p>
      </dgm:t>
    </dgm:pt>
    <dgm:pt modelId="{81C10894-B028-4331-AC4C-ECB781B1792D}" type="sibTrans" cxnId="{B6B0D3DC-AB94-4B55-B15D-12343E6AA065}">
      <dgm:prSet/>
      <dgm:spPr/>
      <dgm:t>
        <a:bodyPr/>
        <a:lstStyle/>
        <a:p>
          <a:endParaRPr lang="ru-RU"/>
        </a:p>
      </dgm:t>
    </dgm:pt>
    <dgm:pt modelId="{7FB7474F-47BA-4529-8DB1-8A119CEBD318}">
      <dgm:prSet phldrT="[Текст]" phldr="0"/>
      <dgm:spPr/>
      <dgm:t>
        <a:bodyPr/>
        <a:lstStyle/>
        <a:p>
          <a:r>
            <a:rPr lang="ru-RU" b="1" dirty="0" err="1"/>
            <a:t>Санофи</a:t>
          </a:r>
          <a:r>
            <a:rPr lang="ru-RU" b="1" dirty="0"/>
            <a:t> Пастер С.А., Франция</a:t>
          </a:r>
        </a:p>
      </dgm:t>
    </dgm:pt>
    <dgm:pt modelId="{01BB1803-EA4C-4D69-98CA-6582021141E8}" type="parTrans" cxnId="{14ABBE9F-8279-476C-98DE-E724903A7CF8}">
      <dgm:prSet/>
      <dgm:spPr/>
      <dgm:t>
        <a:bodyPr/>
        <a:lstStyle/>
        <a:p>
          <a:endParaRPr lang="ru-RU"/>
        </a:p>
      </dgm:t>
    </dgm:pt>
    <dgm:pt modelId="{06A7D7D5-7D4C-4928-8FCF-E16B282005FE}" type="sibTrans" cxnId="{14ABBE9F-8279-476C-98DE-E724903A7CF8}">
      <dgm:prSet/>
      <dgm:spPr/>
      <dgm:t>
        <a:bodyPr/>
        <a:lstStyle/>
        <a:p>
          <a:endParaRPr lang="ru-RU"/>
        </a:p>
      </dgm:t>
    </dgm:pt>
    <dgm:pt modelId="{1C5AA589-EF16-4D2F-8490-E0DCFED3E34A}">
      <dgm:prSet phldrT="[Текст]"/>
      <dgm:spPr/>
      <dgm:t>
        <a:bodyPr/>
        <a:lstStyle/>
        <a:p>
          <a:r>
            <a:rPr lang="ru-RU" b="1" dirty="0"/>
            <a:t>Инфлювак Тетра </a:t>
          </a:r>
        </a:p>
      </dgm:t>
    </dgm:pt>
    <dgm:pt modelId="{08274698-32CB-465B-B38E-FB7FE8D25E9E}" type="parTrans" cxnId="{94529B9E-1577-4DB2-A389-92BFC016F64A}">
      <dgm:prSet/>
      <dgm:spPr/>
      <dgm:t>
        <a:bodyPr/>
        <a:lstStyle/>
        <a:p>
          <a:endParaRPr lang="ru-RU"/>
        </a:p>
      </dgm:t>
    </dgm:pt>
    <dgm:pt modelId="{FDD0B47D-D3A4-4F9D-9543-C11F0553F513}" type="sibTrans" cxnId="{94529B9E-1577-4DB2-A389-92BFC016F64A}">
      <dgm:prSet/>
      <dgm:spPr/>
      <dgm:t>
        <a:bodyPr/>
        <a:lstStyle/>
        <a:p>
          <a:endParaRPr lang="ru-RU"/>
        </a:p>
      </dgm:t>
    </dgm:pt>
    <dgm:pt modelId="{0300AB70-6316-4B46-8587-3D93406764E1}">
      <dgm:prSet phldrT="[Текст]"/>
      <dgm:spPr/>
      <dgm:t>
        <a:bodyPr/>
        <a:lstStyle/>
        <a:p>
          <a:r>
            <a:rPr lang="ru-RU" b="1" dirty="0"/>
            <a:t>Инактивированная субъединичная</a:t>
          </a:r>
        </a:p>
      </dgm:t>
    </dgm:pt>
    <dgm:pt modelId="{30590B0B-8086-436E-9936-676F5E6E3038}" type="parTrans" cxnId="{3F717635-D54F-43AA-83B3-679470558ACD}">
      <dgm:prSet/>
      <dgm:spPr/>
      <dgm:t>
        <a:bodyPr/>
        <a:lstStyle/>
        <a:p>
          <a:endParaRPr lang="ru-RU"/>
        </a:p>
      </dgm:t>
    </dgm:pt>
    <dgm:pt modelId="{514EB40D-412F-486B-AE86-E4FAAAC0302C}" type="sibTrans" cxnId="{3F717635-D54F-43AA-83B3-679470558ACD}">
      <dgm:prSet/>
      <dgm:spPr/>
      <dgm:t>
        <a:bodyPr/>
        <a:lstStyle/>
        <a:p>
          <a:endParaRPr lang="ru-RU"/>
        </a:p>
      </dgm:t>
    </dgm:pt>
    <dgm:pt modelId="{BB796108-FDB1-4C92-AA34-C3381DB552D4}">
      <dgm:prSet/>
      <dgm:spPr/>
      <dgm:t>
        <a:bodyPr/>
        <a:lstStyle/>
        <a:p>
          <a:r>
            <a:rPr lang="ru-RU" b="1" dirty="0"/>
            <a:t>НПО </a:t>
          </a:r>
          <a:r>
            <a:rPr lang="ru-RU" b="1" dirty="0" err="1"/>
            <a:t>ПетроваксФарм</a:t>
          </a:r>
          <a:r>
            <a:rPr lang="ru-RU" b="1" dirty="0"/>
            <a:t> ООО, РФ</a:t>
          </a:r>
        </a:p>
      </dgm:t>
    </dgm:pt>
    <dgm:pt modelId="{328CFF57-FDEB-4037-9268-E24B3E0A0A1D}" type="parTrans" cxnId="{B45C3177-A186-4B9D-8680-4BE36D75E442}">
      <dgm:prSet/>
      <dgm:spPr/>
      <dgm:t>
        <a:bodyPr/>
        <a:lstStyle/>
        <a:p>
          <a:endParaRPr lang="ru-RU"/>
        </a:p>
      </dgm:t>
    </dgm:pt>
    <dgm:pt modelId="{4D2689FD-DBD4-4D1F-A448-7145CA85A911}" type="sibTrans" cxnId="{B45C3177-A186-4B9D-8680-4BE36D75E442}">
      <dgm:prSet/>
      <dgm:spPr/>
      <dgm:t>
        <a:bodyPr/>
        <a:lstStyle/>
        <a:p>
          <a:endParaRPr lang="ru-RU"/>
        </a:p>
      </dgm:t>
    </dgm:pt>
    <dgm:pt modelId="{B095C3F6-07B6-4341-A362-69B9FF4092F5}">
      <dgm:prSet/>
      <dgm:spPr/>
      <dgm:t>
        <a:bodyPr/>
        <a:lstStyle/>
        <a:p>
          <a:r>
            <a:rPr lang="ru-RU" b="1" dirty="0"/>
            <a:t>3-х валентная</a:t>
          </a:r>
        </a:p>
      </dgm:t>
    </dgm:pt>
    <dgm:pt modelId="{B4AEC4E2-067C-4892-BFC5-3FB0A5E34B80}" type="parTrans" cxnId="{C8642621-D97C-4571-82B5-40E57F71547F}">
      <dgm:prSet/>
      <dgm:spPr/>
      <dgm:t>
        <a:bodyPr/>
        <a:lstStyle/>
        <a:p>
          <a:endParaRPr lang="ru-RU"/>
        </a:p>
      </dgm:t>
    </dgm:pt>
    <dgm:pt modelId="{C33F13F1-00C2-41F7-A3F9-BFFCB6D6C3C2}" type="sibTrans" cxnId="{C8642621-D97C-4571-82B5-40E57F71547F}">
      <dgm:prSet/>
      <dgm:spPr/>
      <dgm:t>
        <a:bodyPr/>
        <a:lstStyle/>
        <a:p>
          <a:endParaRPr lang="ru-RU"/>
        </a:p>
      </dgm:t>
    </dgm:pt>
    <dgm:pt modelId="{3BFE2796-A3DE-4D3D-BE96-EFB826E00EDD}">
      <dgm:prSet/>
      <dgm:spPr/>
      <dgm:t>
        <a:bodyPr/>
        <a:lstStyle/>
        <a:p>
          <a:r>
            <a:rPr lang="ru-RU" b="1" dirty="0"/>
            <a:t>Ампула</a:t>
          </a:r>
        </a:p>
      </dgm:t>
    </dgm:pt>
    <dgm:pt modelId="{E8A9CB96-947D-48AC-AD52-76FE02E7B7C6}" type="parTrans" cxnId="{5DB21194-45C6-43BF-8AFA-D48EA959CC4D}">
      <dgm:prSet/>
      <dgm:spPr/>
      <dgm:t>
        <a:bodyPr/>
        <a:lstStyle/>
        <a:p>
          <a:endParaRPr lang="ru-RU"/>
        </a:p>
      </dgm:t>
    </dgm:pt>
    <dgm:pt modelId="{D2E26BE4-F1E0-4E8F-B8A0-2C56D8A02239}" type="sibTrans" cxnId="{5DB21194-45C6-43BF-8AFA-D48EA959CC4D}">
      <dgm:prSet/>
      <dgm:spPr/>
      <dgm:t>
        <a:bodyPr/>
        <a:lstStyle/>
        <a:p>
          <a:endParaRPr lang="ru-RU"/>
        </a:p>
      </dgm:t>
    </dgm:pt>
    <dgm:pt modelId="{9087CC2E-0412-42A3-86B8-D00955383B80}">
      <dgm:prSet/>
      <dgm:spPr/>
      <dgm:t>
        <a:bodyPr/>
        <a:lstStyle/>
        <a:p>
          <a:r>
            <a:rPr lang="ru-RU" b="1" dirty="0"/>
            <a:t>Дети с 6-ти месяцев, беременные, взрослые </a:t>
          </a:r>
        </a:p>
      </dgm:t>
    </dgm:pt>
    <dgm:pt modelId="{462BD9ED-849E-4AB1-8D75-E1DD0B29BE10}" type="parTrans" cxnId="{C862AB03-51B6-4088-BC15-9E961530A94B}">
      <dgm:prSet/>
      <dgm:spPr/>
      <dgm:t>
        <a:bodyPr/>
        <a:lstStyle/>
        <a:p>
          <a:endParaRPr lang="ru-RU"/>
        </a:p>
      </dgm:t>
    </dgm:pt>
    <dgm:pt modelId="{D8BFE131-194B-4B0D-9427-018CD643F56F}" type="sibTrans" cxnId="{C862AB03-51B6-4088-BC15-9E961530A94B}">
      <dgm:prSet/>
      <dgm:spPr/>
      <dgm:t>
        <a:bodyPr/>
        <a:lstStyle/>
        <a:p>
          <a:endParaRPr lang="ru-RU"/>
        </a:p>
      </dgm:t>
    </dgm:pt>
    <dgm:pt modelId="{C833179B-7DB5-45F1-A2E4-07B0BD1B1274}">
      <dgm:prSet phldrT="[Текст]" phldr="0"/>
      <dgm:spPr/>
      <dgm:t>
        <a:bodyPr/>
        <a:lstStyle/>
        <a:p>
          <a:r>
            <a:rPr lang="ru-RU" b="1" dirty="0"/>
            <a:t>3-х валентная</a:t>
          </a:r>
        </a:p>
      </dgm:t>
    </dgm:pt>
    <dgm:pt modelId="{7C81E41F-A0E0-41C9-8516-BD04D9981537}" type="parTrans" cxnId="{704398A2-7F8E-4120-9594-52A42F5614A7}">
      <dgm:prSet/>
      <dgm:spPr/>
      <dgm:t>
        <a:bodyPr/>
        <a:lstStyle/>
        <a:p>
          <a:endParaRPr lang="ru-RU"/>
        </a:p>
      </dgm:t>
    </dgm:pt>
    <dgm:pt modelId="{AECC7562-FFE0-411D-A8EF-6372A354188C}" type="sibTrans" cxnId="{704398A2-7F8E-4120-9594-52A42F5614A7}">
      <dgm:prSet/>
      <dgm:spPr/>
      <dgm:t>
        <a:bodyPr/>
        <a:lstStyle/>
        <a:p>
          <a:endParaRPr lang="ru-RU"/>
        </a:p>
      </dgm:t>
    </dgm:pt>
    <dgm:pt modelId="{695230DF-5D87-4E13-B9E1-35712BCED670}">
      <dgm:prSet/>
      <dgm:spPr/>
      <dgm:t>
        <a:bodyPr/>
        <a:lstStyle/>
        <a:p>
          <a:r>
            <a:rPr lang="ru-RU" b="1" dirty="0"/>
            <a:t>Шприц-доза</a:t>
          </a:r>
        </a:p>
      </dgm:t>
    </dgm:pt>
    <dgm:pt modelId="{F454EE47-23CA-4541-8D6B-B763A4D2CB05}" type="parTrans" cxnId="{2EDC40CF-B6D0-48D0-ABFD-F078109748F2}">
      <dgm:prSet/>
      <dgm:spPr/>
      <dgm:t>
        <a:bodyPr/>
        <a:lstStyle/>
        <a:p>
          <a:endParaRPr lang="ru-RU"/>
        </a:p>
      </dgm:t>
    </dgm:pt>
    <dgm:pt modelId="{789FD21C-916A-4589-A105-1939BE066A76}" type="sibTrans" cxnId="{2EDC40CF-B6D0-48D0-ABFD-F078109748F2}">
      <dgm:prSet/>
      <dgm:spPr/>
      <dgm:t>
        <a:bodyPr/>
        <a:lstStyle/>
        <a:p>
          <a:endParaRPr lang="ru-RU"/>
        </a:p>
      </dgm:t>
    </dgm:pt>
    <dgm:pt modelId="{20600C53-8BC6-4B7B-9A99-B62E170ABD23}">
      <dgm:prSet/>
      <dgm:spPr/>
      <dgm:t>
        <a:bodyPr/>
        <a:lstStyle/>
        <a:p>
          <a:r>
            <a:rPr lang="ru-RU" b="1" dirty="0"/>
            <a:t>Дети с 6-ти месяцев, беременные, взрослые </a:t>
          </a:r>
        </a:p>
      </dgm:t>
    </dgm:pt>
    <dgm:pt modelId="{AFF5291F-30C6-4801-8C23-2A4931B4EFD6}" type="parTrans" cxnId="{12A70F57-FAA8-4408-A9D4-F5AA98B90A25}">
      <dgm:prSet/>
      <dgm:spPr/>
      <dgm:t>
        <a:bodyPr/>
        <a:lstStyle/>
        <a:p>
          <a:endParaRPr lang="ru-RU"/>
        </a:p>
      </dgm:t>
    </dgm:pt>
    <dgm:pt modelId="{618C415E-6154-4394-88AD-59F2279821F0}" type="sibTrans" cxnId="{12A70F57-FAA8-4408-A9D4-F5AA98B90A25}">
      <dgm:prSet/>
      <dgm:spPr/>
      <dgm:t>
        <a:bodyPr/>
        <a:lstStyle/>
        <a:p>
          <a:endParaRPr lang="ru-RU"/>
        </a:p>
      </dgm:t>
    </dgm:pt>
    <dgm:pt modelId="{2CCEB7B1-A217-43F0-B0BB-81138C3BACF3}">
      <dgm:prSet/>
      <dgm:spPr/>
      <dgm:t>
        <a:bodyPr/>
        <a:lstStyle/>
        <a:p>
          <a:r>
            <a:rPr lang="en-US" b="1" dirty="0"/>
            <a:t>Abbott Biologicals B.V., </a:t>
          </a:r>
          <a:r>
            <a:rPr lang="ru-RU" b="1" dirty="0"/>
            <a:t>Нидерланды</a:t>
          </a:r>
        </a:p>
      </dgm:t>
    </dgm:pt>
    <dgm:pt modelId="{33008EA5-326F-4F19-B9B0-3508C0E2810B}" type="parTrans" cxnId="{87AB3DA4-56B2-4060-AA8E-5825F9F9256D}">
      <dgm:prSet/>
      <dgm:spPr/>
      <dgm:t>
        <a:bodyPr/>
        <a:lstStyle/>
        <a:p>
          <a:endParaRPr lang="ru-RU"/>
        </a:p>
      </dgm:t>
    </dgm:pt>
    <dgm:pt modelId="{8C09C669-D148-4125-9F96-AB7899F8008D}" type="sibTrans" cxnId="{87AB3DA4-56B2-4060-AA8E-5825F9F9256D}">
      <dgm:prSet/>
      <dgm:spPr/>
      <dgm:t>
        <a:bodyPr/>
        <a:lstStyle/>
        <a:p>
          <a:endParaRPr lang="ru-RU"/>
        </a:p>
      </dgm:t>
    </dgm:pt>
    <dgm:pt modelId="{DDB220B5-6B2E-40CE-B812-F239B75FB487}">
      <dgm:prSet/>
      <dgm:spPr/>
      <dgm:t>
        <a:bodyPr/>
        <a:lstStyle/>
        <a:p>
          <a:r>
            <a:rPr lang="ru-RU" b="1" dirty="0"/>
            <a:t>4-х валентная</a:t>
          </a:r>
        </a:p>
      </dgm:t>
    </dgm:pt>
    <dgm:pt modelId="{2E4CE1E1-EAFB-4F72-8553-9EF805E31D44}" type="parTrans" cxnId="{4073811B-B909-47EB-9FA0-DE912557A303}">
      <dgm:prSet/>
      <dgm:spPr/>
      <dgm:t>
        <a:bodyPr/>
        <a:lstStyle/>
        <a:p>
          <a:endParaRPr lang="ru-RU"/>
        </a:p>
      </dgm:t>
    </dgm:pt>
    <dgm:pt modelId="{7C0518E2-9F55-4EE3-8C48-DC3BE87786F0}" type="sibTrans" cxnId="{4073811B-B909-47EB-9FA0-DE912557A303}">
      <dgm:prSet/>
      <dgm:spPr/>
      <dgm:t>
        <a:bodyPr/>
        <a:lstStyle/>
        <a:p>
          <a:endParaRPr lang="ru-RU"/>
        </a:p>
      </dgm:t>
    </dgm:pt>
    <dgm:pt modelId="{D4BA23B1-9A47-4005-B57A-65A1DAFA9944}">
      <dgm:prSet/>
      <dgm:spPr/>
      <dgm:t>
        <a:bodyPr/>
        <a:lstStyle/>
        <a:p>
          <a:r>
            <a:rPr lang="ru-RU" b="1" dirty="0"/>
            <a:t>Шприц-доза</a:t>
          </a:r>
        </a:p>
      </dgm:t>
    </dgm:pt>
    <dgm:pt modelId="{1EA77CCF-38C6-43FC-83C8-19D7AC1BF61C}" type="parTrans" cxnId="{D2F652E5-C436-4F81-9B70-AEC445FA1125}">
      <dgm:prSet/>
      <dgm:spPr/>
      <dgm:t>
        <a:bodyPr/>
        <a:lstStyle/>
        <a:p>
          <a:endParaRPr lang="ru-RU"/>
        </a:p>
      </dgm:t>
    </dgm:pt>
    <dgm:pt modelId="{46ABBEC0-BEF6-42F0-B008-598794C4829D}" type="sibTrans" cxnId="{D2F652E5-C436-4F81-9B70-AEC445FA1125}">
      <dgm:prSet/>
      <dgm:spPr/>
      <dgm:t>
        <a:bodyPr/>
        <a:lstStyle/>
        <a:p>
          <a:endParaRPr lang="ru-RU"/>
        </a:p>
      </dgm:t>
    </dgm:pt>
    <dgm:pt modelId="{56201D62-FAC4-418B-A139-1C0BE8486804}">
      <dgm:prSet/>
      <dgm:spPr/>
      <dgm:t>
        <a:bodyPr/>
        <a:lstStyle/>
        <a:p>
          <a:r>
            <a:rPr lang="ru-RU" b="1" dirty="0"/>
            <a:t>Дети с 6-ти месяцев, беременные, </a:t>
          </a:r>
          <a:r>
            <a:rPr lang="ru-RU" b="1"/>
            <a:t>взрослые </a:t>
          </a:r>
          <a:endParaRPr lang="ru-RU" b="1" dirty="0"/>
        </a:p>
      </dgm:t>
    </dgm:pt>
    <dgm:pt modelId="{FC135DD6-01C0-4D66-88C9-7CB2BE87A875}" type="parTrans" cxnId="{285AEDCE-4214-473D-B383-20A3206D6843}">
      <dgm:prSet/>
      <dgm:spPr/>
      <dgm:t>
        <a:bodyPr/>
        <a:lstStyle/>
        <a:p>
          <a:endParaRPr lang="ru-RU"/>
        </a:p>
      </dgm:t>
    </dgm:pt>
    <dgm:pt modelId="{56463E2F-6E5A-4C23-AFC3-2F66FCE448BA}" type="sibTrans" cxnId="{285AEDCE-4214-473D-B383-20A3206D6843}">
      <dgm:prSet/>
      <dgm:spPr/>
      <dgm:t>
        <a:bodyPr/>
        <a:lstStyle/>
        <a:p>
          <a:endParaRPr lang="ru-RU"/>
        </a:p>
      </dgm:t>
    </dgm:pt>
    <dgm:pt modelId="{ED081502-25E0-4981-8DE8-67F136798A84}" type="pres">
      <dgm:prSet presAssocID="{FB6CE498-9324-46AD-A8C5-B5140AFD8657}" presName="theList" presStyleCnt="0">
        <dgm:presLayoutVars>
          <dgm:dir/>
          <dgm:animLvl val="lvl"/>
          <dgm:resizeHandles val="exact"/>
        </dgm:presLayoutVars>
      </dgm:prSet>
      <dgm:spPr/>
    </dgm:pt>
    <dgm:pt modelId="{40CD23D3-F225-4399-B78F-934D1F51EEC9}" type="pres">
      <dgm:prSet presAssocID="{420107FB-F0D7-454C-96E6-0AAFBAD005CB}" presName="compNode" presStyleCnt="0"/>
      <dgm:spPr/>
    </dgm:pt>
    <dgm:pt modelId="{EB3480B2-19BD-47F1-BC8B-3816D5A52418}" type="pres">
      <dgm:prSet presAssocID="{420107FB-F0D7-454C-96E6-0AAFBAD005CB}" presName="aNode" presStyleLbl="bgShp" presStyleIdx="0" presStyleCnt="3"/>
      <dgm:spPr/>
    </dgm:pt>
    <dgm:pt modelId="{A8F2F4EC-764B-4057-AF62-C3112973AF7E}" type="pres">
      <dgm:prSet presAssocID="{420107FB-F0D7-454C-96E6-0AAFBAD005CB}" presName="textNode" presStyleLbl="bgShp" presStyleIdx="0" presStyleCnt="3"/>
      <dgm:spPr/>
    </dgm:pt>
    <dgm:pt modelId="{69B0D91F-3411-45B0-8181-CC6A378DC23B}" type="pres">
      <dgm:prSet presAssocID="{420107FB-F0D7-454C-96E6-0AAFBAD005CB}" presName="compChildNode" presStyleCnt="0"/>
      <dgm:spPr/>
    </dgm:pt>
    <dgm:pt modelId="{33CA6354-C60A-49BF-A154-D888E9A76C0B}" type="pres">
      <dgm:prSet presAssocID="{420107FB-F0D7-454C-96E6-0AAFBAD005CB}" presName="theInnerList" presStyleCnt="0"/>
      <dgm:spPr/>
    </dgm:pt>
    <dgm:pt modelId="{27F79E75-46FF-4E65-B952-75CE801F6625}" type="pres">
      <dgm:prSet presAssocID="{DAD63EEB-21AD-4264-BD32-A635C1BA6CD6}" presName="childNode" presStyleLbl="node1" presStyleIdx="0" presStyleCnt="15">
        <dgm:presLayoutVars>
          <dgm:bulletEnabled val="1"/>
        </dgm:presLayoutVars>
      </dgm:prSet>
      <dgm:spPr/>
    </dgm:pt>
    <dgm:pt modelId="{4BA3548F-8873-49FC-8CC9-A2E2A6669817}" type="pres">
      <dgm:prSet presAssocID="{DAD63EEB-21AD-4264-BD32-A635C1BA6CD6}" presName="aSpace2" presStyleCnt="0"/>
      <dgm:spPr/>
    </dgm:pt>
    <dgm:pt modelId="{C100FED8-CFCE-40CA-A5B7-7C70F16787CE}" type="pres">
      <dgm:prSet presAssocID="{BB796108-FDB1-4C92-AA34-C3381DB552D4}" presName="childNode" presStyleLbl="node1" presStyleIdx="1" presStyleCnt="15">
        <dgm:presLayoutVars>
          <dgm:bulletEnabled val="1"/>
        </dgm:presLayoutVars>
      </dgm:prSet>
      <dgm:spPr/>
    </dgm:pt>
    <dgm:pt modelId="{C8DFD7C9-596E-4CDD-8FA3-5370348D6932}" type="pres">
      <dgm:prSet presAssocID="{BB796108-FDB1-4C92-AA34-C3381DB552D4}" presName="aSpace2" presStyleCnt="0"/>
      <dgm:spPr/>
    </dgm:pt>
    <dgm:pt modelId="{AEDA7AD1-550A-4D1F-B9EF-277E766C265C}" type="pres">
      <dgm:prSet presAssocID="{B095C3F6-07B6-4341-A362-69B9FF4092F5}" presName="childNode" presStyleLbl="node1" presStyleIdx="2" presStyleCnt="15">
        <dgm:presLayoutVars>
          <dgm:bulletEnabled val="1"/>
        </dgm:presLayoutVars>
      </dgm:prSet>
      <dgm:spPr/>
    </dgm:pt>
    <dgm:pt modelId="{C5FACB26-7CB0-4E6B-BDC1-40EBCA7346EF}" type="pres">
      <dgm:prSet presAssocID="{B095C3F6-07B6-4341-A362-69B9FF4092F5}" presName="aSpace2" presStyleCnt="0"/>
      <dgm:spPr/>
    </dgm:pt>
    <dgm:pt modelId="{0EDBD540-F7B8-4B9E-A5FC-B5BFBF6DB4C6}" type="pres">
      <dgm:prSet presAssocID="{3BFE2796-A3DE-4D3D-BE96-EFB826E00EDD}" presName="childNode" presStyleLbl="node1" presStyleIdx="3" presStyleCnt="15">
        <dgm:presLayoutVars>
          <dgm:bulletEnabled val="1"/>
        </dgm:presLayoutVars>
      </dgm:prSet>
      <dgm:spPr/>
    </dgm:pt>
    <dgm:pt modelId="{E8D3BB15-EE0F-42A1-8A58-6BD3808B5B0A}" type="pres">
      <dgm:prSet presAssocID="{3BFE2796-A3DE-4D3D-BE96-EFB826E00EDD}" presName="aSpace2" presStyleCnt="0"/>
      <dgm:spPr/>
    </dgm:pt>
    <dgm:pt modelId="{395E404B-2E89-4FD8-B01F-F3B02F0368D3}" type="pres">
      <dgm:prSet presAssocID="{9087CC2E-0412-42A3-86B8-D00955383B80}" presName="childNode" presStyleLbl="node1" presStyleIdx="4" presStyleCnt="15">
        <dgm:presLayoutVars>
          <dgm:bulletEnabled val="1"/>
        </dgm:presLayoutVars>
      </dgm:prSet>
      <dgm:spPr/>
    </dgm:pt>
    <dgm:pt modelId="{3D399A45-933B-459F-882B-E105A999A190}" type="pres">
      <dgm:prSet presAssocID="{420107FB-F0D7-454C-96E6-0AAFBAD005CB}" presName="aSpace" presStyleCnt="0"/>
      <dgm:spPr/>
    </dgm:pt>
    <dgm:pt modelId="{A556B66C-AB87-4BD1-866E-B3C93AC56834}" type="pres">
      <dgm:prSet presAssocID="{CD870E29-D34B-460C-BDE0-1BDA9094E9E9}" presName="compNode" presStyleCnt="0"/>
      <dgm:spPr/>
    </dgm:pt>
    <dgm:pt modelId="{74FC9565-8AD7-4BF7-A19D-8CE02A04A767}" type="pres">
      <dgm:prSet presAssocID="{CD870E29-D34B-460C-BDE0-1BDA9094E9E9}" presName="aNode" presStyleLbl="bgShp" presStyleIdx="1" presStyleCnt="3"/>
      <dgm:spPr/>
    </dgm:pt>
    <dgm:pt modelId="{9DE79947-7FAF-4C23-AB3F-9FB6444D4280}" type="pres">
      <dgm:prSet presAssocID="{CD870E29-D34B-460C-BDE0-1BDA9094E9E9}" presName="textNode" presStyleLbl="bgShp" presStyleIdx="1" presStyleCnt="3"/>
      <dgm:spPr/>
    </dgm:pt>
    <dgm:pt modelId="{5401E1D2-B300-46AC-B085-59CBC01CC439}" type="pres">
      <dgm:prSet presAssocID="{CD870E29-D34B-460C-BDE0-1BDA9094E9E9}" presName="compChildNode" presStyleCnt="0"/>
      <dgm:spPr/>
    </dgm:pt>
    <dgm:pt modelId="{FC33A81B-FAC6-473B-8F4B-D9BC63F5A72F}" type="pres">
      <dgm:prSet presAssocID="{CD870E29-D34B-460C-BDE0-1BDA9094E9E9}" presName="theInnerList" presStyleCnt="0"/>
      <dgm:spPr/>
    </dgm:pt>
    <dgm:pt modelId="{25DF892E-9BCC-4722-BB2F-2D5073184730}" type="pres">
      <dgm:prSet presAssocID="{197A6EFD-CABF-4BC1-96C1-30C23CB009EE}" presName="childNode" presStyleLbl="node1" presStyleIdx="5" presStyleCnt="15">
        <dgm:presLayoutVars>
          <dgm:bulletEnabled val="1"/>
        </dgm:presLayoutVars>
      </dgm:prSet>
      <dgm:spPr/>
    </dgm:pt>
    <dgm:pt modelId="{8F0A5EFF-2090-412F-A8C9-94EFF36537FE}" type="pres">
      <dgm:prSet presAssocID="{197A6EFD-CABF-4BC1-96C1-30C23CB009EE}" presName="aSpace2" presStyleCnt="0"/>
      <dgm:spPr/>
    </dgm:pt>
    <dgm:pt modelId="{9598ED22-AFC9-4252-AE25-877773899078}" type="pres">
      <dgm:prSet presAssocID="{7FB7474F-47BA-4529-8DB1-8A119CEBD318}" presName="childNode" presStyleLbl="node1" presStyleIdx="6" presStyleCnt="15">
        <dgm:presLayoutVars>
          <dgm:bulletEnabled val="1"/>
        </dgm:presLayoutVars>
      </dgm:prSet>
      <dgm:spPr/>
    </dgm:pt>
    <dgm:pt modelId="{12727654-BCA0-4CC5-877A-2101B53F40D6}" type="pres">
      <dgm:prSet presAssocID="{7FB7474F-47BA-4529-8DB1-8A119CEBD318}" presName="aSpace2" presStyleCnt="0"/>
      <dgm:spPr/>
    </dgm:pt>
    <dgm:pt modelId="{3BC3D034-599F-41C4-B8AD-0854E3407B55}" type="pres">
      <dgm:prSet presAssocID="{C833179B-7DB5-45F1-A2E4-07B0BD1B1274}" presName="childNode" presStyleLbl="node1" presStyleIdx="7" presStyleCnt="15">
        <dgm:presLayoutVars>
          <dgm:bulletEnabled val="1"/>
        </dgm:presLayoutVars>
      </dgm:prSet>
      <dgm:spPr/>
    </dgm:pt>
    <dgm:pt modelId="{6ABF459B-80B0-4FF9-AD25-076210655E32}" type="pres">
      <dgm:prSet presAssocID="{C833179B-7DB5-45F1-A2E4-07B0BD1B1274}" presName="aSpace2" presStyleCnt="0"/>
      <dgm:spPr/>
    </dgm:pt>
    <dgm:pt modelId="{3A699EFA-B9EE-4471-A00B-EA0B3A8BCF03}" type="pres">
      <dgm:prSet presAssocID="{695230DF-5D87-4E13-B9E1-35712BCED670}" presName="childNode" presStyleLbl="node1" presStyleIdx="8" presStyleCnt="15">
        <dgm:presLayoutVars>
          <dgm:bulletEnabled val="1"/>
        </dgm:presLayoutVars>
      </dgm:prSet>
      <dgm:spPr/>
    </dgm:pt>
    <dgm:pt modelId="{81CB8CE6-BDE1-407D-A433-22C26ACE48DB}" type="pres">
      <dgm:prSet presAssocID="{695230DF-5D87-4E13-B9E1-35712BCED670}" presName="aSpace2" presStyleCnt="0"/>
      <dgm:spPr/>
    </dgm:pt>
    <dgm:pt modelId="{17C4B523-8385-4CC7-BE3E-8688F2AE7397}" type="pres">
      <dgm:prSet presAssocID="{20600C53-8BC6-4B7B-9A99-B62E170ABD23}" presName="childNode" presStyleLbl="node1" presStyleIdx="9" presStyleCnt="15">
        <dgm:presLayoutVars>
          <dgm:bulletEnabled val="1"/>
        </dgm:presLayoutVars>
      </dgm:prSet>
      <dgm:spPr/>
    </dgm:pt>
    <dgm:pt modelId="{ED571D70-6A42-45C2-99D1-598A6BA3E9B8}" type="pres">
      <dgm:prSet presAssocID="{CD870E29-D34B-460C-BDE0-1BDA9094E9E9}" presName="aSpace" presStyleCnt="0"/>
      <dgm:spPr/>
    </dgm:pt>
    <dgm:pt modelId="{A2B6ADB5-1030-49D1-9F77-C9808CC8759B}" type="pres">
      <dgm:prSet presAssocID="{1C5AA589-EF16-4D2F-8490-E0DCFED3E34A}" presName="compNode" presStyleCnt="0"/>
      <dgm:spPr/>
    </dgm:pt>
    <dgm:pt modelId="{79EB039C-08B8-4958-8CB5-DDE98720BFF2}" type="pres">
      <dgm:prSet presAssocID="{1C5AA589-EF16-4D2F-8490-E0DCFED3E34A}" presName="aNode" presStyleLbl="bgShp" presStyleIdx="2" presStyleCnt="3"/>
      <dgm:spPr/>
    </dgm:pt>
    <dgm:pt modelId="{DE0BD42C-B664-4706-BBB8-FA5F0E9D03CA}" type="pres">
      <dgm:prSet presAssocID="{1C5AA589-EF16-4D2F-8490-E0DCFED3E34A}" presName="textNode" presStyleLbl="bgShp" presStyleIdx="2" presStyleCnt="3"/>
      <dgm:spPr/>
    </dgm:pt>
    <dgm:pt modelId="{AC3F6487-1A53-486D-97E7-9D603373523F}" type="pres">
      <dgm:prSet presAssocID="{1C5AA589-EF16-4D2F-8490-E0DCFED3E34A}" presName="compChildNode" presStyleCnt="0"/>
      <dgm:spPr/>
    </dgm:pt>
    <dgm:pt modelId="{C26B528D-A21E-4B6B-B99A-EF5A250BB8C6}" type="pres">
      <dgm:prSet presAssocID="{1C5AA589-EF16-4D2F-8490-E0DCFED3E34A}" presName="theInnerList" presStyleCnt="0"/>
      <dgm:spPr/>
    </dgm:pt>
    <dgm:pt modelId="{DE1DFA44-EDE2-41E0-B593-BA191F91C034}" type="pres">
      <dgm:prSet presAssocID="{0300AB70-6316-4B46-8587-3D93406764E1}" presName="childNode" presStyleLbl="node1" presStyleIdx="10" presStyleCnt="15">
        <dgm:presLayoutVars>
          <dgm:bulletEnabled val="1"/>
        </dgm:presLayoutVars>
      </dgm:prSet>
      <dgm:spPr/>
    </dgm:pt>
    <dgm:pt modelId="{E54F5091-A48C-44CD-A58E-B688C4003690}" type="pres">
      <dgm:prSet presAssocID="{0300AB70-6316-4B46-8587-3D93406764E1}" presName="aSpace2" presStyleCnt="0"/>
      <dgm:spPr/>
    </dgm:pt>
    <dgm:pt modelId="{6A50E0A6-6F2A-4E4D-A6A5-AA32C1D404F6}" type="pres">
      <dgm:prSet presAssocID="{2CCEB7B1-A217-43F0-B0BB-81138C3BACF3}" presName="childNode" presStyleLbl="node1" presStyleIdx="11" presStyleCnt="15">
        <dgm:presLayoutVars>
          <dgm:bulletEnabled val="1"/>
        </dgm:presLayoutVars>
      </dgm:prSet>
      <dgm:spPr/>
    </dgm:pt>
    <dgm:pt modelId="{2847A7A3-CB8F-45A4-8916-DD3B9F9FA59C}" type="pres">
      <dgm:prSet presAssocID="{2CCEB7B1-A217-43F0-B0BB-81138C3BACF3}" presName="aSpace2" presStyleCnt="0"/>
      <dgm:spPr/>
    </dgm:pt>
    <dgm:pt modelId="{7D65F5FE-F96D-4051-930A-10F12F671BB0}" type="pres">
      <dgm:prSet presAssocID="{DDB220B5-6B2E-40CE-B812-F239B75FB487}" presName="childNode" presStyleLbl="node1" presStyleIdx="12" presStyleCnt="15">
        <dgm:presLayoutVars>
          <dgm:bulletEnabled val="1"/>
        </dgm:presLayoutVars>
      </dgm:prSet>
      <dgm:spPr/>
    </dgm:pt>
    <dgm:pt modelId="{8AD7FA57-5C44-4050-BCED-33D12B28646E}" type="pres">
      <dgm:prSet presAssocID="{DDB220B5-6B2E-40CE-B812-F239B75FB487}" presName="aSpace2" presStyleCnt="0"/>
      <dgm:spPr/>
    </dgm:pt>
    <dgm:pt modelId="{F8396141-2917-4B24-9D81-FFBB4EA2A333}" type="pres">
      <dgm:prSet presAssocID="{D4BA23B1-9A47-4005-B57A-65A1DAFA9944}" presName="childNode" presStyleLbl="node1" presStyleIdx="13" presStyleCnt="15">
        <dgm:presLayoutVars>
          <dgm:bulletEnabled val="1"/>
        </dgm:presLayoutVars>
      </dgm:prSet>
      <dgm:spPr/>
    </dgm:pt>
    <dgm:pt modelId="{A4FF4396-5DE6-4258-84DD-EC3E29BAB1AE}" type="pres">
      <dgm:prSet presAssocID="{D4BA23B1-9A47-4005-B57A-65A1DAFA9944}" presName="aSpace2" presStyleCnt="0"/>
      <dgm:spPr/>
    </dgm:pt>
    <dgm:pt modelId="{C2A7769B-AFDE-4ADB-AA87-289FB26BCC2A}" type="pres">
      <dgm:prSet presAssocID="{56201D62-FAC4-418B-A139-1C0BE8486804}" presName="childNode" presStyleLbl="node1" presStyleIdx="14" presStyleCnt="15">
        <dgm:presLayoutVars>
          <dgm:bulletEnabled val="1"/>
        </dgm:presLayoutVars>
      </dgm:prSet>
      <dgm:spPr/>
    </dgm:pt>
  </dgm:ptLst>
  <dgm:cxnLst>
    <dgm:cxn modelId="{C862AB03-51B6-4088-BC15-9E961530A94B}" srcId="{420107FB-F0D7-454C-96E6-0AAFBAD005CB}" destId="{9087CC2E-0412-42A3-86B8-D00955383B80}" srcOrd="4" destOrd="0" parTransId="{462BD9ED-849E-4AB1-8D75-E1DD0B29BE10}" sibTransId="{D8BFE131-194B-4B0D-9427-018CD643F56F}"/>
    <dgm:cxn modelId="{7A22CE09-E079-45B6-8729-FAC9306CBE26}" srcId="{FB6CE498-9324-46AD-A8C5-B5140AFD8657}" destId="{420107FB-F0D7-454C-96E6-0AAFBAD005CB}" srcOrd="0" destOrd="0" parTransId="{CEDFC015-9242-4ABC-ACFF-45B5477C1B05}" sibTransId="{F01668FC-4FC3-4881-ACC2-CA0BA0184726}"/>
    <dgm:cxn modelId="{74A0800D-3E2B-4422-A953-E9105FADF5F0}" type="presOf" srcId="{1C5AA589-EF16-4D2F-8490-E0DCFED3E34A}" destId="{79EB039C-08B8-4958-8CB5-DDE98720BFF2}" srcOrd="0" destOrd="0" presId="urn:microsoft.com/office/officeart/2005/8/layout/lProcess2"/>
    <dgm:cxn modelId="{4800EB0E-B1C6-47F0-810A-0DF40873478E}" type="presOf" srcId="{56201D62-FAC4-418B-A139-1C0BE8486804}" destId="{C2A7769B-AFDE-4ADB-AA87-289FB26BCC2A}" srcOrd="0" destOrd="0" presId="urn:microsoft.com/office/officeart/2005/8/layout/lProcess2"/>
    <dgm:cxn modelId="{F8C1B019-1B09-4B07-A785-F0DD12BAB824}" type="presOf" srcId="{DAD63EEB-21AD-4264-BD32-A635C1BA6CD6}" destId="{27F79E75-46FF-4E65-B952-75CE801F6625}" srcOrd="0" destOrd="0" presId="urn:microsoft.com/office/officeart/2005/8/layout/lProcess2"/>
    <dgm:cxn modelId="{4073811B-B909-47EB-9FA0-DE912557A303}" srcId="{1C5AA589-EF16-4D2F-8490-E0DCFED3E34A}" destId="{DDB220B5-6B2E-40CE-B812-F239B75FB487}" srcOrd="2" destOrd="0" parTransId="{2E4CE1E1-EAFB-4F72-8553-9EF805E31D44}" sibTransId="{7C0518E2-9F55-4EE3-8C48-DC3BE87786F0}"/>
    <dgm:cxn modelId="{D071F31B-CA6E-445A-A5D8-7BA7975FCD65}" type="presOf" srcId="{20600C53-8BC6-4B7B-9A99-B62E170ABD23}" destId="{17C4B523-8385-4CC7-BE3E-8688F2AE7397}" srcOrd="0" destOrd="0" presId="urn:microsoft.com/office/officeart/2005/8/layout/lProcess2"/>
    <dgm:cxn modelId="{99FFF11D-EC5C-4966-9656-EAEAA79C296F}" type="presOf" srcId="{0300AB70-6316-4B46-8587-3D93406764E1}" destId="{DE1DFA44-EDE2-41E0-B593-BA191F91C034}" srcOrd="0" destOrd="0" presId="urn:microsoft.com/office/officeart/2005/8/layout/lProcess2"/>
    <dgm:cxn modelId="{C8642621-D97C-4571-82B5-40E57F71547F}" srcId="{420107FB-F0D7-454C-96E6-0AAFBAD005CB}" destId="{B095C3F6-07B6-4341-A362-69B9FF4092F5}" srcOrd="2" destOrd="0" parTransId="{B4AEC4E2-067C-4892-BFC5-3FB0A5E34B80}" sibTransId="{C33F13F1-00C2-41F7-A3F9-BFFCB6D6C3C2}"/>
    <dgm:cxn modelId="{20E5B128-6D48-44C9-BFEC-AED83E3F340F}" type="presOf" srcId="{420107FB-F0D7-454C-96E6-0AAFBAD005CB}" destId="{EB3480B2-19BD-47F1-BC8B-3816D5A52418}" srcOrd="0" destOrd="0" presId="urn:microsoft.com/office/officeart/2005/8/layout/lProcess2"/>
    <dgm:cxn modelId="{B0963C34-0096-4326-99C5-7716D27BECC6}" srcId="{420107FB-F0D7-454C-96E6-0AAFBAD005CB}" destId="{DAD63EEB-21AD-4264-BD32-A635C1BA6CD6}" srcOrd="0" destOrd="0" parTransId="{89E73876-7727-4B1A-AFE4-8B7E1784CB31}" sibTransId="{BEDAB9D7-0B47-4AB3-BC71-0FC935FE4EEA}"/>
    <dgm:cxn modelId="{3F717635-D54F-43AA-83B3-679470558ACD}" srcId="{1C5AA589-EF16-4D2F-8490-E0DCFED3E34A}" destId="{0300AB70-6316-4B46-8587-3D93406764E1}" srcOrd="0" destOrd="0" parTransId="{30590B0B-8086-436E-9936-676F5E6E3038}" sibTransId="{514EB40D-412F-486B-AE86-E4FAAAC0302C}"/>
    <dgm:cxn modelId="{BF08ED35-DA66-499D-AC20-E5E0E642DE17}" type="presOf" srcId="{CD870E29-D34B-460C-BDE0-1BDA9094E9E9}" destId="{9DE79947-7FAF-4C23-AB3F-9FB6444D4280}" srcOrd="1" destOrd="0" presId="urn:microsoft.com/office/officeart/2005/8/layout/lProcess2"/>
    <dgm:cxn modelId="{452A2036-1693-4AFE-99FE-47217860AF3C}" type="presOf" srcId="{C833179B-7DB5-45F1-A2E4-07B0BD1B1274}" destId="{3BC3D034-599F-41C4-B8AD-0854E3407B55}" srcOrd="0" destOrd="0" presId="urn:microsoft.com/office/officeart/2005/8/layout/lProcess2"/>
    <dgm:cxn modelId="{DEB6FF6E-65CF-4688-A76D-9BD75C1B0B94}" type="presOf" srcId="{7FB7474F-47BA-4529-8DB1-8A119CEBD318}" destId="{9598ED22-AFC9-4252-AE25-877773899078}" srcOrd="0" destOrd="0" presId="urn:microsoft.com/office/officeart/2005/8/layout/lProcess2"/>
    <dgm:cxn modelId="{12A70F57-FAA8-4408-A9D4-F5AA98B90A25}" srcId="{CD870E29-D34B-460C-BDE0-1BDA9094E9E9}" destId="{20600C53-8BC6-4B7B-9A99-B62E170ABD23}" srcOrd="4" destOrd="0" parTransId="{AFF5291F-30C6-4801-8C23-2A4931B4EFD6}" sibTransId="{618C415E-6154-4394-88AD-59F2279821F0}"/>
    <dgm:cxn modelId="{B45C3177-A186-4B9D-8680-4BE36D75E442}" srcId="{420107FB-F0D7-454C-96E6-0AAFBAD005CB}" destId="{BB796108-FDB1-4C92-AA34-C3381DB552D4}" srcOrd="1" destOrd="0" parTransId="{328CFF57-FDEB-4037-9268-E24B3E0A0A1D}" sibTransId="{4D2689FD-DBD4-4D1F-A448-7145CA85A911}"/>
    <dgm:cxn modelId="{D9618289-816A-4987-994E-7648BBCDB220}" type="presOf" srcId="{2CCEB7B1-A217-43F0-B0BB-81138C3BACF3}" destId="{6A50E0A6-6F2A-4E4D-A6A5-AA32C1D404F6}" srcOrd="0" destOrd="0" presId="urn:microsoft.com/office/officeart/2005/8/layout/lProcess2"/>
    <dgm:cxn modelId="{EDBB978C-E497-40C2-9181-B0B264E40B50}" type="presOf" srcId="{420107FB-F0D7-454C-96E6-0AAFBAD005CB}" destId="{A8F2F4EC-764B-4057-AF62-C3112973AF7E}" srcOrd="1" destOrd="0" presId="urn:microsoft.com/office/officeart/2005/8/layout/lProcess2"/>
    <dgm:cxn modelId="{5DB21194-45C6-43BF-8AFA-D48EA959CC4D}" srcId="{420107FB-F0D7-454C-96E6-0AAFBAD005CB}" destId="{3BFE2796-A3DE-4D3D-BE96-EFB826E00EDD}" srcOrd="3" destOrd="0" parTransId="{E8A9CB96-947D-48AC-AD52-76FE02E7B7C6}" sibTransId="{D2E26BE4-F1E0-4E8F-B8A0-2C56D8A02239}"/>
    <dgm:cxn modelId="{94529B9E-1577-4DB2-A389-92BFC016F64A}" srcId="{FB6CE498-9324-46AD-A8C5-B5140AFD8657}" destId="{1C5AA589-EF16-4D2F-8490-E0DCFED3E34A}" srcOrd="2" destOrd="0" parTransId="{08274698-32CB-465B-B38E-FB7FE8D25E9E}" sibTransId="{FDD0B47D-D3A4-4F9D-9543-C11F0553F513}"/>
    <dgm:cxn modelId="{14ABBE9F-8279-476C-98DE-E724903A7CF8}" srcId="{CD870E29-D34B-460C-BDE0-1BDA9094E9E9}" destId="{7FB7474F-47BA-4529-8DB1-8A119CEBD318}" srcOrd="1" destOrd="0" parTransId="{01BB1803-EA4C-4D69-98CA-6582021141E8}" sibTransId="{06A7D7D5-7D4C-4928-8FCF-E16B282005FE}"/>
    <dgm:cxn modelId="{704398A2-7F8E-4120-9594-52A42F5614A7}" srcId="{CD870E29-D34B-460C-BDE0-1BDA9094E9E9}" destId="{C833179B-7DB5-45F1-A2E4-07B0BD1B1274}" srcOrd="2" destOrd="0" parTransId="{7C81E41F-A0E0-41C9-8516-BD04D9981537}" sibTransId="{AECC7562-FFE0-411D-A8EF-6372A354188C}"/>
    <dgm:cxn modelId="{87AB3DA4-56B2-4060-AA8E-5825F9F9256D}" srcId="{1C5AA589-EF16-4D2F-8490-E0DCFED3E34A}" destId="{2CCEB7B1-A217-43F0-B0BB-81138C3BACF3}" srcOrd="1" destOrd="0" parTransId="{33008EA5-326F-4F19-B9B0-3508C0E2810B}" sibTransId="{8C09C669-D148-4125-9F96-AB7899F8008D}"/>
    <dgm:cxn modelId="{C5BA9CA5-3C90-4BEF-8CAF-A3D09A1AA758}" type="presOf" srcId="{9087CC2E-0412-42A3-86B8-D00955383B80}" destId="{395E404B-2E89-4FD8-B01F-F3B02F0368D3}" srcOrd="0" destOrd="0" presId="urn:microsoft.com/office/officeart/2005/8/layout/lProcess2"/>
    <dgm:cxn modelId="{B29B2AA6-50A2-4EB3-9A8B-C0A3986C9E39}" type="presOf" srcId="{3BFE2796-A3DE-4D3D-BE96-EFB826E00EDD}" destId="{0EDBD540-F7B8-4B9E-A5FC-B5BFBF6DB4C6}" srcOrd="0" destOrd="0" presId="urn:microsoft.com/office/officeart/2005/8/layout/lProcess2"/>
    <dgm:cxn modelId="{D19B4EAF-0C25-4E33-B4AD-1A61AEBE7B78}" type="presOf" srcId="{D4BA23B1-9A47-4005-B57A-65A1DAFA9944}" destId="{F8396141-2917-4B24-9D81-FFBB4EA2A333}" srcOrd="0" destOrd="0" presId="urn:microsoft.com/office/officeart/2005/8/layout/lProcess2"/>
    <dgm:cxn modelId="{B0F7BCB1-8399-4A9E-928F-AB5FB3DDB668}" type="presOf" srcId="{695230DF-5D87-4E13-B9E1-35712BCED670}" destId="{3A699EFA-B9EE-4471-A00B-EA0B3A8BCF03}" srcOrd="0" destOrd="0" presId="urn:microsoft.com/office/officeart/2005/8/layout/lProcess2"/>
    <dgm:cxn modelId="{5E0C8FB2-9533-4801-BB6D-E207F646E237}" type="presOf" srcId="{CD870E29-D34B-460C-BDE0-1BDA9094E9E9}" destId="{74FC9565-8AD7-4BF7-A19D-8CE02A04A767}" srcOrd="0" destOrd="0" presId="urn:microsoft.com/office/officeart/2005/8/layout/lProcess2"/>
    <dgm:cxn modelId="{60F44AB6-9D82-4FB7-948F-BFF5DCBCD75D}" srcId="{FB6CE498-9324-46AD-A8C5-B5140AFD8657}" destId="{CD870E29-D34B-460C-BDE0-1BDA9094E9E9}" srcOrd="1" destOrd="0" parTransId="{85F94DD7-3AA9-4BF6-8A0E-F5B8CEB584CA}" sibTransId="{644A3805-8650-4744-AC19-77BAEBEA7DCB}"/>
    <dgm:cxn modelId="{285AEDCE-4214-473D-B383-20A3206D6843}" srcId="{1C5AA589-EF16-4D2F-8490-E0DCFED3E34A}" destId="{56201D62-FAC4-418B-A139-1C0BE8486804}" srcOrd="4" destOrd="0" parTransId="{FC135DD6-01C0-4D66-88C9-7CB2BE87A875}" sibTransId="{56463E2F-6E5A-4C23-AFC3-2F66FCE448BA}"/>
    <dgm:cxn modelId="{2EDC40CF-B6D0-48D0-ABFD-F078109748F2}" srcId="{CD870E29-D34B-460C-BDE0-1BDA9094E9E9}" destId="{695230DF-5D87-4E13-B9E1-35712BCED670}" srcOrd="3" destOrd="0" parTransId="{F454EE47-23CA-4541-8D6B-B763A4D2CB05}" sibTransId="{789FD21C-916A-4589-A105-1939BE066A76}"/>
    <dgm:cxn modelId="{F04109D5-34BE-48E0-8640-791E18546D9D}" type="presOf" srcId="{197A6EFD-CABF-4BC1-96C1-30C23CB009EE}" destId="{25DF892E-9BCC-4722-BB2F-2D5073184730}" srcOrd="0" destOrd="0" presId="urn:microsoft.com/office/officeart/2005/8/layout/lProcess2"/>
    <dgm:cxn modelId="{B6B0D3DC-AB94-4B55-B15D-12343E6AA065}" srcId="{CD870E29-D34B-460C-BDE0-1BDA9094E9E9}" destId="{197A6EFD-CABF-4BC1-96C1-30C23CB009EE}" srcOrd="0" destOrd="0" parTransId="{8F44CCBF-117E-41D1-850B-829253DFBC78}" sibTransId="{81C10894-B028-4331-AC4C-ECB781B1792D}"/>
    <dgm:cxn modelId="{D2F652E5-C436-4F81-9B70-AEC445FA1125}" srcId="{1C5AA589-EF16-4D2F-8490-E0DCFED3E34A}" destId="{D4BA23B1-9A47-4005-B57A-65A1DAFA9944}" srcOrd="3" destOrd="0" parTransId="{1EA77CCF-38C6-43FC-83C8-19D7AC1BF61C}" sibTransId="{46ABBEC0-BEF6-42F0-B008-598794C4829D}"/>
    <dgm:cxn modelId="{E4153CEB-9952-43B8-B116-930D2164D86F}" type="presOf" srcId="{BB796108-FDB1-4C92-AA34-C3381DB552D4}" destId="{C100FED8-CFCE-40CA-A5B7-7C70F16787CE}" srcOrd="0" destOrd="0" presId="urn:microsoft.com/office/officeart/2005/8/layout/lProcess2"/>
    <dgm:cxn modelId="{C2A849EC-D6FA-4FD1-A857-210CB8AF028C}" type="presOf" srcId="{FB6CE498-9324-46AD-A8C5-B5140AFD8657}" destId="{ED081502-25E0-4981-8DE8-67F136798A84}" srcOrd="0" destOrd="0" presId="urn:microsoft.com/office/officeart/2005/8/layout/lProcess2"/>
    <dgm:cxn modelId="{D01D3FF9-FE51-44AC-BA87-9CA05021D1B8}" type="presOf" srcId="{B095C3F6-07B6-4341-A362-69B9FF4092F5}" destId="{AEDA7AD1-550A-4D1F-B9EF-277E766C265C}" srcOrd="0" destOrd="0" presId="urn:microsoft.com/office/officeart/2005/8/layout/lProcess2"/>
    <dgm:cxn modelId="{6A7B35FA-D673-4FD9-8475-663BE8BE742E}" type="presOf" srcId="{1C5AA589-EF16-4D2F-8490-E0DCFED3E34A}" destId="{DE0BD42C-B664-4706-BBB8-FA5F0E9D03CA}" srcOrd="1" destOrd="0" presId="urn:microsoft.com/office/officeart/2005/8/layout/lProcess2"/>
    <dgm:cxn modelId="{9797CEFC-7129-4F05-A631-BCDD8189586D}" type="presOf" srcId="{DDB220B5-6B2E-40CE-B812-F239B75FB487}" destId="{7D65F5FE-F96D-4051-930A-10F12F671BB0}" srcOrd="0" destOrd="0" presId="urn:microsoft.com/office/officeart/2005/8/layout/lProcess2"/>
    <dgm:cxn modelId="{1CE4AFA7-CCE7-4E0C-88C0-C15873FD2903}" type="presParOf" srcId="{ED081502-25E0-4981-8DE8-67F136798A84}" destId="{40CD23D3-F225-4399-B78F-934D1F51EEC9}" srcOrd="0" destOrd="0" presId="urn:microsoft.com/office/officeart/2005/8/layout/lProcess2"/>
    <dgm:cxn modelId="{E35CBC36-8A2E-4701-B962-9BACE39D8562}" type="presParOf" srcId="{40CD23D3-F225-4399-B78F-934D1F51EEC9}" destId="{EB3480B2-19BD-47F1-BC8B-3816D5A52418}" srcOrd="0" destOrd="0" presId="urn:microsoft.com/office/officeart/2005/8/layout/lProcess2"/>
    <dgm:cxn modelId="{E1BEAA3E-81DA-4505-A276-6063EBC386B2}" type="presParOf" srcId="{40CD23D3-F225-4399-B78F-934D1F51EEC9}" destId="{A8F2F4EC-764B-4057-AF62-C3112973AF7E}" srcOrd="1" destOrd="0" presId="urn:microsoft.com/office/officeart/2005/8/layout/lProcess2"/>
    <dgm:cxn modelId="{A6054980-CB26-4ACA-8F78-C8FE4E6FC08E}" type="presParOf" srcId="{40CD23D3-F225-4399-B78F-934D1F51EEC9}" destId="{69B0D91F-3411-45B0-8181-CC6A378DC23B}" srcOrd="2" destOrd="0" presId="urn:microsoft.com/office/officeart/2005/8/layout/lProcess2"/>
    <dgm:cxn modelId="{C5193B9F-E471-44F5-9CE9-D6E9D6205D42}" type="presParOf" srcId="{69B0D91F-3411-45B0-8181-CC6A378DC23B}" destId="{33CA6354-C60A-49BF-A154-D888E9A76C0B}" srcOrd="0" destOrd="0" presId="urn:microsoft.com/office/officeart/2005/8/layout/lProcess2"/>
    <dgm:cxn modelId="{D7D56FC6-82FB-437A-8B4A-ADD396D5604E}" type="presParOf" srcId="{33CA6354-C60A-49BF-A154-D888E9A76C0B}" destId="{27F79E75-46FF-4E65-B952-75CE801F6625}" srcOrd="0" destOrd="0" presId="urn:microsoft.com/office/officeart/2005/8/layout/lProcess2"/>
    <dgm:cxn modelId="{04266DC4-EF59-4659-9FED-021789C8710C}" type="presParOf" srcId="{33CA6354-C60A-49BF-A154-D888E9A76C0B}" destId="{4BA3548F-8873-49FC-8CC9-A2E2A6669817}" srcOrd="1" destOrd="0" presId="urn:microsoft.com/office/officeart/2005/8/layout/lProcess2"/>
    <dgm:cxn modelId="{B2C581B3-5F0E-4202-BD33-1E236A4F8816}" type="presParOf" srcId="{33CA6354-C60A-49BF-A154-D888E9A76C0B}" destId="{C100FED8-CFCE-40CA-A5B7-7C70F16787CE}" srcOrd="2" destOrd="0" presId="urn:microsoft.com/office/officeart/2005/8/layout/lProcess2"/>
    <dgm:cxn modelId="{8E645C22-384C-446B-BD2E-DDF851ACBDBA}" type="presParOf" srcId="{33CA6354-C60A-49BF-A154-D888E9A76C0B}" destId="{C8DFD7C9-596E-4CDD-8FA3-5370348D6932}" srcOrd="3" destOrd="0" presId="urn:microsoft.com/office/officeart/2005/8/layout/lProcess2"/>
    <dgm:cxn modelId="{2966DBAA-76A1-4913-8435-4959A0E5E32B}" type="presParOf" srcId="{33CA6354-C60A-49BF-A154-D888E9A76C0B}" destId="{AEDA7AD1-550A-4D1F-B9EF-277E766C265C}" srcOrd="4" destOrd="0" presId="urn:microsoft.com/office/officeart/2005/8/layout/lProcess2"/>
    <dgm:cxn modelId="{1657497F-40E7-46EE-8023-4DE874C4B03F}" type="presParOf" srcId="{33CA6354-C60A-49BF-A154-D888E9A76C0B}" destId="{C5FACB26-7CB0-4E6B-BDC1-40EBCA7346EF}" srcOrd="5" destOrd="0" presId="urn:microsoft.com/office/officeart/2005/8/layout/lProcess2"/>
    <dgm:cxn modelId="{D565B73C-3280-444C-8360-5C45F8F339E5}" type="presParOf" srcId="{33CA6354-C60A-49BF-A154-D888E9A76C0B}" destId="{0EDBD540-F7B8-4B9E-A5FC-B5BFBF6DB4C6}" srcOrd="6" destOrd="0" presId="urn:microsoft.com/office/officeart/2005/8/layout/lProcess2"/>
    <dgm:cxn modelId="{9BE8677C-E658-4D10-8B4E-57E513EA8E32}" type="presParOf" srcId="{33CA6354-C60A-49BF-A154-D888E9A76C0B}" destId="{E8D3BB15-EE0F-42A1-8A58-6BD3808B5B0A}" srcOrd="7" destOrd="0" presId="urn:microsoft.com/office/officeart/2005/8/layout/lProcess2"/>
    <dgm:cxn modelId="{0EABACE3-C4AD-4802-BCDB-0760E93BFBAB}" type="presParOf" srcId="{33CA6354-C60A-49BF-A154-D888E9A76C0B}" destId="{395E404B-2E89-4FD8-B01F-F3B02F0368D3}" srcOrd="8" destOrd="0" presId="urn:microsoft.com/office/officeart/2005/8/layout/lProcess2"/>
    <dgm:cxn modelId="{8B0A5960-6C0E-49B3-8113-185B8CB266F8}" type="presParOf" srcId="{ED081502-25E0-4981-8DE8-67F136798A84}" destId="{3D399A45-933B-459F-882B-E105A999A190}" srcOrd="1" destOrd="0" presId="urn:microsoft.com/office/officeart/2005/8/layout/lProcess2"/>
    <dgm:cxn modelId="{EF312FDF-36EE-4C05-A691-6D3F27D41AD8}" type="presParOf" srcId="{ED081502-25E0-4981-8DE8-67F136798A84}" destId="{A556B66C-AB87-4BD1-866E-B3C93AC56834}" srcOrd="2" destOrd="0" presId="urn:microsoft.com/office/officeart/2005/8/layout/lProcess2"/>
    <dgm:cxn modelId="{96DD3B45-E610-4E63-A54A-1B070FF521B8}" type="presParOf" srcId="{A556B66C-AB87-4BD1-866E-B3C93AC56834}" destId="{74FC9565-8AD7-4BF7-A19D-8CE02A04A767}" srcOrd="0" destOrd="0" presId="urn:microsoft.com/office/officeart/2005/8/layout/lProcess2"/>
    <dgm:cxn modelId="{C5D234CB-1515-45E0-8F0F-F3FA8AAF7970}" type="presParOf" srcId="{A556B66C-AB87-4BD1-866E-B3C93AC56834}" destId="{9DE79947-7FAF-4C23-AB3F-9FB6444D4280}" srcOrd="1" destOrd="0" presId="urn:microsoft.com/office/officeart/2005/8/layout/lProcess2"/>
    <dgm:cxn modelId="{86EA1707-6ED6-4303-86E0-DB84B5A9E432}" type="presParOf" srcId="{A556B66C-AB87-4BD1-866E-B3C93AC56834}" destId="{5401E1D2-B300-46AC-B085-59CBC01CC439}" srcOrd="2" destOrd="0" presId="urn:microsoft.com/office/officeart/2005/8/layout/lProcess2"/>
    <dgm:cxn modelId="{FD15A633-72F7-4DA7-B78D-EC475C2D7600}" type="presParOf" srcId="{5401E1D2-B300-46AC-B085-59CBC01CC439}" destId="{FC33A81B-FAC6-473B-8F4B-D9BC63F5A72F}" srcOrd="0" destOrd="0" presId="urn:microsoft.com/office/officeart/2005/8/layout/lProcess2"/>
    <dgm:cxn modelId="{2800BBC3-F597-4E84-8BF4-39FE37103ED8}" type="presParOf" srcId="{FC33A81B-FAC6-473B-8F4B-D9BC63F5A72F}" destId="{25DF892E-9BCC-4722-BB2F-2D5073184730}" srcOrd="0" destOrd="0" presId="urn:microsoft.com/office/officeart/2005/8/layout/lProcess2"/>
    <dgm:cxn modelId="{2CE7F0D8-76D6-4C6B-BA83-B904CD7742E2}" type="presParOf" srcId="{FC33A81B-FAC6-473B-8F4B-D9BC63F5A72F}" destId="{8F0A5EFF-2090-412F-A8C9-94EFF36537FE}" srcOrd="1" destOrd="0" presId="urn:microsoft.com/office/officeart/2005/8/layout/lProcess2"/>
    <dgm:cxn modelId="{2C62D907-FDAE-437A-AE10-63E58CBCACB8}" type="presParOf" srcId="{FC33A81B-FAC6-473B-8F4B-D9BC63F5A72F}" destId="{9598ED22-AFC9-4252-AE25-877773899078}" srcOrd="2" destOrd="0" presId="urn:microsoft.com/office/officeart/2005/8/layout/lProcess2"/>
    <dgm:cxn modelId="{51A14961-DC7F-4FCF-BC41-5B4E965B3377}" type="presParOf" srcId="{FC33A81B-FAC6-473B-8F4B-D9BC63F5A72F}" destId="{12727654-BCA0-4CC5-877A-2101B53F40D6}" srcOrd="3" destOrd="0" presId="urn:microsoft.com/office/officeart/2005/8/layout/lProcess2"/>
    <dgm:cxn modelId="{D19ECAE3-38BC-4F89-B9D1-BC618265B2A9}" type="presParOf" srcId="{FC33A81B-FAC6-473B-8F4B-D9BC63F5A72F}" destId="{3BC3D034-599F-41C4-B8AD-0854E3407B55}" srcOrd="4" destOrd="0" presId="urn:microsoft.com/office/officeart/2005/8/layout/lProcess2"/>
    <dgm:cxn modelId="{2888C077-6FE9-4A20-A60C-4D183B69B36B}" type="presParOf" srcId="{FC33A81B-FAC6-473B-8F4B-D9BC63F5A72F}" destId="{6ABF459B-80B0-4FF9-AD25-076210655E32}" srcOrd="5" destOrd="0" presId="urn:microsoft.com/office/officeart/2005/8/layout/lProcess2"/>
    <dgm:cxn modelId="{C3DB6229-02B9-41E8-BC50-5BF2A9DFE4D3}" type="presParOf" srcId="{FC33A81B-FAC6-473B-8F4B-D9BC63F5A72F}" destId="{3A699EFA-B9EE-4471-A00B-EA0B3A8BCF03}" srcOrd="6" destOrd="0" presId="urn:microsoft.com/office/officeart/2005/8/layout/lProcess2"/>
    <dgm:cxn modelId="{E8EFE9D4-8494-49BB-99FF-4FA601F9BF9B}" type="presParOf" srcId="{FC33A81B-FAC6-473B-8F4B-D9BC63F5A72F}" destId="{81CB8CE6-BDE1-407D-A433-22C26ACE48DB}" srcOrd="7" destOrd="0" presId="urn:microsoft.com/office/officeart/2005/8/layout/lProcess2"/>
    <dgm:cxn modelId="{7A1FFB6D-2CB7-48BF-A60C-79CED7A079CE}" type="presParOf" srcId="{FC33A81B-FAC6-473B-8F4B-D9BC63F5A72F}" destId="{17C4B523-8385-4CC7-BE3E-8688F2AE7397}" srcOrd="8" destOrd="0" presId="urn:microsoft.com/office/officeart/2005/8/layout/lProcess2"/>
    <dgm:cxn modelId="{DA23BC73-E417-44DC-AAEB-1B46443061AC}" type="presParOf" srcId="{ED081502-25E0-4981-8DE8-67F136798A84}" destId="{ED571D70-6A42-45C2-99D1-598A6BA3E9B8}" srcOrd="3" destOrd="0" presId="urn:microsoft.com/office/officeart/2005/8/layout/lProcess2"/>
    <dgm:cxn modelId="{CB95D91E-8971-488C-B51A-9E7AA84DB656}" type="presParOf" srcId="{ED081502-25E0-4981-8DE8-67F136798A84}" destId="{A2B6ADB5-1030-49D1-9F77-C9808CC8759B}" srcOrd="4" destOrd="0" presId="urn:microsoft.com/office/officeart/2005/8/layout/lProcess2"/>
    <dgm:cxn modelId="{2F0AC32A-82B9-4A2F-BBBA-669AEE42129E}" type="presParOf" srcId="{A2B6ADB5-1030-49D1-9F77-C9808CC8759B}" destId="{79EB039C-08B8-4958-8CB5-DDE98720BFF2}" srcOrd="0" destOrd="0" presId="urn:microsoft.com/office/officeart/2005/8/layout/lProcess2"/>
    <dgm:cxn modelId="{093F8BC0-8C99-4710-A458-EC69823FB67D}" type="presParOf" srcId="{A2B6ADB5-1030-49D1-9F77-C9808CC8759B}" destId="{DE0BD42C-B664-4706-BBB8-FA5F0E9D03CA}" srcOrd="1" destOrd="0" presId="urn:microsoft.com/office/officeart/2005/8/layout/lProcess2"/>
    <dgm:cxn modelId="{E3D08AB3-3D62-4E92-8785-729C996A87F4}" type="presParOf" srcId="{A2B6ADB5-1030-49D1-9F77-C9808CC8759B}" destId="{AC3F6487-1A53-486D-97E7-9D603373523F}" srcOrd="2" destOrd="0" presId="urn:microsoft.com/office/officeart/2005/8/layout/lProcess2"/>
    <dgm:cxn modelId="{08EC3A53-10A0-4F57-8094-0A24FF0C36E8}" type="presParOf" srcId="{AC3F6487-1A53-486D-97E7-9D603373523F}" destId="{C26B528D-A21E-4B6B-B99A-EF5A250BB8C6}" srcOrd="0" destOrd="0" presId="urn:microsoft.com/office/officeart/2005/8/layout/lProcess2"/>
    <dgm:cxn modelId="{7B1B0A0B-07A4-4326-9C08-283D8CA752DF}" type="presParOf" srcId="{C26B528D-A21E-4B6B-B99A-EF5A250BB8C6}" destId="{DE1DFA44-EDE2-41E0-B593-BA191F91C034}" srcOrd="0" destOrd="0" presId="urn:microsoft.com/office/officeart/2005/8/layout/lProcess2"/>
    <dgm:cxn modelId="{98910DB0-5348-49D8-B0DC-4E7F1D607753}" type="presParOf" srcId="{C26B528D-A21E-4B6B-B99A-EF5A250BB8C6}" destId="{E54F5091-A48C-44CD-A58E-B688C4003690}" srcOrd="1" destOrd="0" presId="urn:microsoft.com/office/officeart/2005/8/layout/lProcess2"/>
    <dgm:cxn modelId="{8C659648-FFB3-48E1-B592-D80ABBEFDFE4}" type="presParOf" srcId="{C26B528D-A21E-4B6B-B99A-EF5A250BB8C6}" destId="{6A50E0A6-6F2A-4E4D-A6A5-AA32C1D404F6}" srcOrd="2" destOrd="0" presId="urn:microsoft.com/office/officeart/2005/8/layout/lProcess2"/>
    <dgm:cxn modelId="{D1346D59-597F-4BE3-AB77-9928DECAD217}" type="presParOf" srcId="{C26B528D-A21E-4B6B-B99A-EF5A250BB8C6}" destId="{2847A7A3-CB8F-45A4-8916-DD3B9F9FA59C}" srcOrd="3" destOrd="0" presId="urn:microsoft.com/office/officeart/2005/8/layout/lProcess2"/>
    <dgm:cxn modelId="{2F1CAD71-830C-4699-B934-E9D1956ACE41}" type="presParOf" srcId="{C26B528D-A21E-4B6B-B99A-EF5A250BB8C6}" destId="{7D65F5FE-F96D-4051-930A-10F12F671BB0}" srcOrd="4" destOrd="0" presId="urn:microsoft.com/office/officeart/2005/8/layout/lProcess2"/>
    <dgm:cxn modelId="{9BDFDD21-03A9-429B-8A85-31D724A12E93}" type="presParOf" srcId="{C26B528D-A21E-4B6B-B99A-EF5A250BB8C6}" destId="{8AD7FA57-5C44-4050-BCED-33D12B28646E}" srcOrd="5" destOrd="0" presId="urn:microsoft.com/office/officeart/2005/8/layout/lProcess2"/>
    <dgm:cxn modelId="{7CB54C5C-AC2A-4777-9DD4-AB01DDFCC7B7}" type="presParOf" srcId="{C26B528D-A21E-4B6B-B99A-EF5A250BB8C6}" destId="{F8396141-2917-4B24-9D81-FFBB4EA2A333}" srcOrd="6" destOrd="0" presId="urn:microsoft.com/office/officeart/2005/8/layout/lProcess2"/>
    <dgm:cxn modelId="{67A5B6B5-EE4C-4EE4-9E6D-6A08077B5299}" type="presParOf" srcId="{C26B528D-A21E-4B6B-B99A-EF5A250BB8C6}" destId="{A4FF4396-5DE6-4258-84DD-EC3E29BAB1AE}" srcOrd="7" destOrd="0" presId="urn:microsoft.com/office/officeart/2005/8/layout/lProcess2"/>
    <dgm:cxn modelId="{CB72C37D-1A94-4BB2-AF33-FCF11E68AFCA}" type="presParOf" srcId="{C26B528D-A21E-4B6B-B99A-EF5A250BB8C6}" destId="{C2A7769B-AFDE-4ADB-AA87-289FB26BCC2A}" srcOrd="8" destOrd="0" presId="urn:microsoft.com/office/officeart/2005/8/layout/lProcess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CF1A5B0-CFD2-4B81-8A74-F67CCD927957}" type="doc">
      <dgm:prSet loTypeId="urn:microsoft.com/office/officeart/2005/8/layout/pyramid2" loCatId="pyramid" qsTypeId="urn:microsoft.com/office/officeart/2005/8/quickstyle/3d2" qsCatId="3D" csTypeId="urn:microsoft.com/office/officeart/2005/8/colors/accent1_2" csCatId="accent1" phldr="1"/>
      <dgm:spPr/>
    </dgm:pt>
    <dgm:pt modelId="{30E9EE3F-DC50-4074-B08A-B41815BCC4CE}">
      <dgm:prSet phldrT="[Текст]" custT="1"/>
      <dgm:spPr/>
      <dgm:t>
        <a:bodyPr/>
        <a:lstStyle/>
        <a:p>
          <a:r>
            <a:rPr lang="pt-BR" sz="1600" dirty="0"/>
            <a:t>A/Missouri/11/2025 (H1N1)pdm09</a:t>
          </a:r>
          <a:endParaRPr lang="ru-RU" sz="1600" dirty="0"/>
        </a:p>
      </dgm:t>
    </dgm:pt>
    <dgm:pt modelId="{66B45950-1CF2-46B7-8F9B-E701302D49A3}" type="parTrans" cxnId="{6BF52BC6-313D-49DD-9F37-DB759B03119D}">
      <dgm:prSet/>
      <dgm:spPr/>
      <dgm:t>
        <a:bodyPr/>
        <a:lstStyle/>
        <a:p>
          <a:endParaRPr lang="ru-RU" sz="1600"/>
        </a:p>
      </dgm:t>
    </dgm:pt>
    <dgm:pt modelId="{BD800198-1E9D-457B-8CBA-3A85BD12B8A3}" type="sibTrans" cxnId="{6BF52BC6-313D-49DD-9F37-DB759B03119D}">
      <dgm:prSet/>
      <dgm:spPr/>
      <dgm:t>
        <a:bodyPr/>
        <a:lstStyle/>
        <a:p>
          <a:endParaRPr lang="ru-RU" sz="1600"/>
        </a:p>
      </dgm:t>
    </dgm:pt>
    <dgm:pt modelId="{44260FDA-A6B5-496A-8CF8-506569059B86}">
      <dgm:prSet phldrT="[Текст]" custT="1"/>
      <dgm:spPr/>
      <dgm:t>
        <a:bodyPr/>
        <a:lstStyle/>
        <a:p>
          <a:r>
            <a:rPr lang="en-US" sz="1600" dirty="0"/>
            <a:t>A/Darwin/1454/2025 (H3N2)</a:t>
          </a:r>
          <a:endParaRPr lang="ru-RU" sz="1600" dirty="0"/>
        </a:p>
      </dgm:t>
    </dgm:pt>
    <dgm:pt modelId="{BD9486EB-068B-442B-AB51-B9DCA0A1E794}" type="parTrans" cxnId="{8086CF5B-4922-42F8-9DD1-45E299632AE6}">
      <dgm:prSet/>
      <dgm:spPr/>
      <dgm:t>
        <a:bodyPr/>
        <a:lstStyle/>
        <a:p>
          <a:endParaRPr lang="ru-RU" sz="1600"/>
        </a:p>
      </dgm:t>
    </dgm:pt>
    <dgm:pt modelId="{951D9C46-7A2C-46E1-A45B-EF9D2A9A414A}" type="sibTrans" cxnId="{8086CF5B-4922-42F8-9DD1-45E299632AE6}">
      <dgm:prSet/>
      <dgm:spPr/>
      <dgm:t>
        <a:bodyPr/>
        <a:lstStyle/>
        <a:p>
          <a:endParaRPr lang="ru-RU" sz="1600"/>
        </a:p>
      </dgm:t>
    </dgm:pt>
    <dgm:pt modelId="{BA592413-FE2C-48D6-AD43-E292585A0AB3}">
      <dgm:prSet phldrT="[Текст]" custT="1"/>
      <dgm:spPr/>
      <dgm:t>
        <a:bodyPr/>
        <a:lstStyle/>
        <a:p>
          <a:r>
            <a:rPr lang="en-US" sz="1600" dirty="0"/>
            <a:t>B/Tokyo/EIS13-175/2025</a:t>
          </a:r>
          <a:endParaRPr lang="ru-RU" sz="1600" dirty="0"/>
        </a:p>
      </dgm:t>
    </dgm:pt>
    <dgm:pt modelId="{033EE313-83EA-4978-BE8B-A1ACC2E0BF5A}" type="parTrans" cxnId="{5CD1F857-7A6A-406A-96CF-B1013FDE00BA}">
      <dgm:prSet/>
      <dgm:spPr/>
      <dgm:t>
        <a:bodyPr/>
        <a:lstStyle/>
        <a:p>
          <a:endParaRPr lang="ru-RU" sz="1600"/>
        </a:p>
      </dgm:t>
    </dgm:pt>
    <dgm:pt modelId="{04FB2144-A9E5-4342-9F4F-3E58B8A90441}" type="sibTrans" cxnId="{5CD1F857-7A6A-406A-96CF-B1013FDE00BA}">
      <dgm:prSet/>
      <dgm:spPr/>
      <dgm:t>
        <a:bodyPr/>
        <a:lstStyle/>
        <a:p>
          <a:endParaRPr lang="ru-RU" sz="1600"/>
        </a:p>
      </dgm:t>
    </dgm:pt>
    <dgm:pt modelId="{358C14B0-D0BC-48FF-8EA2-9BEEA0AE0FFB}" type="pres">
      <dgm:prSet presAssocID="{7CF1A5B0-CFD2-4B81-8A74-F67CCD927957}" presName="compositeShape" presStyleCnt="0">
        <dgm:presLayoutVars>
          <dgm:dir/>
          <dgm:resizeHandles/>
        </dgm:presLayoutVars>
      </dgm:prSet>
      <dgm:spPr/>
    </dgm:pt>
    <dgm:pt modelId="{61AE090B-6F2E-4AC8-BC6C-328BB01203EF}" type="pres">
      <dgm:prSet presAssocID="{7CF1A5B0-CFD2-4B81-8A74-F67CCD927957}" presName="pyramid" presStyleLbl="node1" presStyleIdx="0" presStyleCnt="1"/>
      <dgm:spPr/>
    </dgm:pt>
    <dgm:pt modelId="{B92035D7-D68B-45B0-9CF6-AC6A43A6D9CA}" type="pres">
      <dgm:prSet presAssocID="{7CF1A5B0-CFD2-4B81-8A74-F67CCD927957}" presName="theList" presStyleCnt="0"/>
      <dgm:spPr/>
    </dgm:pt>
    <dgm:pt modelId="{CD95D683-9BA2-447F-B128-28372B2D1A22}" type="pres">
      <dgm:prSet presAssocID="{30E9EE3F-DC50-4074-B08A-B41815BCC4CE}" presName="aNode" presStyleLbl="fgAcc1" presStyleIdx="0" presStyleCnt="3" custLinFactY="48851" custLinFactNeighborX="-45706" custLinFactNeighborY="100000">
        <dgm:presLayoutVars>
          <dgm:bulletEnabled val="1"/>
        </dgm:presLayoutVars>
      </dgm:prSet>
      <dgm:spPr/>
    </dgm:pt>
    <dgm:pt modelId="{5327710C-1E79-4A37-8B14-45056E880B69}" type="pres">
      <dgm:prSet presAssocID="{30E9EE3F-DC50-4074-B08A-B41815BCC4CE}" presName="aSpace" presStyleCnt="0"/>
      <dgm:spPr/>
    </dgm:pt>
    <dgm:pt modelId="{8E774043-9D44-446C-BA56-1CA07B789A99}" type="pres">
      <dgm:prSet presAssocID="{44260FDA-A6B5-496A-8CF8-506569059B86}" presName="aNode" presStyleLbl="fgAcc1" presStyleIdx="1" presStyleCnt="3" custLinFactY="45980" custLinFactNeighborX="-45706" custLinFactNeighborY="100000">
        <dgm:presLayoutVars>
          <dgm:bulletEnabled val="1"/>
        </dgm:presLayoutVars>
      </dgm:prSet>
      <dgm:spPr/>
    </dgm:pt>
    <dgm:pt modelId="{8FEE9261-E0A8-4DAF-B891-B0E8FAC069CE}" type="pres">
      <dgm:prSet presAssocID="{44260FDA-A6B5-496A-8CF8-506569059B86}" presName="aSpace" presStyleCnt="0"/>
      <dgm:spPr/>
    </dgm:pt>
    <dgm:pt modelId="{8DE41B1F-BD63-4CEA-8101-E44414F752FA}" type="pres">
      <dgm:prSet presAssocID="{BA592413-FE2C-48D6-AD43-E292585A0AB3}" presName="aNode" presStyleLbl="fgAcc1" presStyleIdx="2" presStyleCnt="3" custLinFactY="43526" custLinFactNeighborX="-45706" custLinFactNeighborY="100000">
        <dgm:presLayoutVars>
          <dgm:bulletEnabled val="1"/>
        </dgm:presLayoutVars>
      </dgm:prSet>
      <dgm:spPr/>
    </dgm:pt>
    <dgm:pt modelId="{3CD1D8B0-86D5-420D-8B83-33BBE71F03EA}" type="pres">
      <dgm:prSet presAssocID="{BA592413-FE2C-48D6-AD43-E292585A0AB3}" presName="aSpace" presStyleCnt="0"/>
      <dgm:spPr/>
    </dgm:pt>
  </dgm:ptLst>
  <dgm:cxnLst>
    <dgm:cxn modelId="{8086CF5B-4922-42F8-9DD1-45E299632AE6}" srcId="{7CF1A5B0-CFD2-4B81-8A74-F67CCD927957}" destId="{44260FDA-A6B5-496A-8CF8-506569059B86}" srcOrd="1" destOrd="0" parTransId="{BD9486EB-068B-442B-AB51-B9DCA0A1E794}" sibTransId="{951D9C46-7A2C-46E1-A45B-EF9D2A9A414A}"/>
    <dgm:cxn modelId="{5CD1F857-7A6A-406A-96CF-B1013FDE00BA}" srcId="{7CF1A5B0-CFD2-4B81-8A74-F67CCD927957}" destId="{BA592413-FE2C-48D6-AD43-E292585A0AB3}" srcOrd="2" destOrd="0" parTransId="{033EE313-83EA-4978-BE8B-A1ACC2E0BF5A}" sibTransId="{04FB2144-A9E5-4342-9F4F-3E58B8A90441}"/>
    <dgm:cxn modelId="{329533B0-1959-4F58-B906-92A1B894EDA0}" type="presOf" srcId="{30E9EE3F-DC50-4074-B08A-B41815BCC4CE}" destId="{CD95D683-9BA2-447F-B128-28372B2D1A22}" srcOrd="0" destOrd="0" presId="urn:microsoft.com/office/officeart/2005/8/layout/pyramid2"/>
    <dgm:cxn modelId="{6BF52BC6-313D-49DD-9F37-DB759B03119D}" srcId="{7CF1A5B0-CFD2-4B81-8A74-F67CCD927957}" destId="{30E9EE3F-DC50-4074-B08A-B41815BCC4CE}" srcOrd="0" destOrd="0" parTransId="{66B45950-1CF2-46B7-8F9B-E701302D49A3}" sibTransId="{BD800198-1E9D-457B-8CBA-3A85BD12B8A3}"/>
    <dgm:cxn modelId="{528C2CEF-DCC1-44DA-97B6-B811FC2EB4D4}" type="presOf" srcId="{44260FDA-A6B5-496A-8CF8-506569059B86}" destId="{8E774043-9D44-446C-BA56-1CA07B789A99}" srcOrd="0" destOrd="0" presId="urn:microsoft.com/office/officeart/2005/8/layout/pyramid2"/>
    <dgm:cxn modelId="{DE4F30F8-E055-4CD3-8A16-3A4B3979E6C0}" type="presOf" srcId="{7CF1A5B0-CFD2-4B81-8A74-F67CCD927957}" destId="{358C14B0-D0BC-48FF-8EA2-9BEEA0AE0FFB}" srcOrd="0" destOrd="0" presId="urn:microsoft.com/office/officeart/2005/8/layout/pyramid2"/>
    <dgm:cxn modelId="{4FD86DF8-4988-4D08-B932-1EAFCB1F1FFE}" type="presOf" srcId="{BA592413-FE2C-48D6-AD43-E292585A0AB3}" destId="{8DE41B1F-BD63-4CEA-8101-E44414F752FA}" srcOrd="0" destOrd="0" presId="urn:microsoft.com/office/officeart/2005/8/layout/pyramid2"/>
    <dgm:cxn modelId="{25BB193D-566B-412C-86A5-3A59335E5FD3}" type="presParOf" srcId="{358C14B0-D0BC-48FF-8EA2-9BEEA0AE0FFB}" destId="{61AE090B-6F2E-4AC8-BC6C-328BB01203EF}" srcOrd="0" destOrd="0" presId="urn:microsoft.com/office/officeart/2005/8/layout/pyramid2"/>
    <dgm:cxn modelId="{66B4725B-AA5A-4174-B3E3-8AF313FEB8B9}" type="presParOf" srcId="{358C14B0-D0BC-48FF-8EA2-9BEEA0AE0FFB}" destId="{B92035D7-D68B-45B0-9CF6-AC6A43A6D9CA}" srcOrd="1" destOrd="0" presId="urn:microsoft.com/office/officeart/2005/8/layout/pyramid2"/>
    <dgm:cxn modelId="{2FEAB2D5-9B53-44BC-941A-70D4C64B38E2}" type="presParOf" srcId="{B92035D7-D68B-45B0-9CF6-AC6A43A6D9CA}" destId="{CD95D683-9BA2-447F-B128-28372B2D1A22}" srcOrd="0" destOrd="0" presId="urn:microsoft.com/office/officeart/2005/8/layout/pyramid2"/>
    <dgm:cxn modelId="{83599C45-F814-445B-B5F2-9ED0050BC05F}" type="presParOf" srcId="{B92035D7-D68B-45B0-9CF6-AC6A43A6D9CA}" destId="{5327710C-1E79-4A37-8B14-45056E880B69}" srcOrd="1" destOrd="0" presId="urn:microsoft.com/office/officeart/2005/8/layout/pyramid2"/>
    <dgm:cxn modelId="{DEB9D72E-8ED0-45B5-A010-542AB4B9CD97}" type="presParOf" srcId="{B92035D7-D68B-45B0-9CF6-AC6A43A6D9CA}" destId="{8E774043-9D44-446C-BA56-1CA07B789A99}" srcOrd="2" destOrd="0" presId="urn:microsoft.com/office/officeart/2005/8/layout/pyramid2"/>
    <dgm:cxn modelId="{1017FDB7-5658-4290-847A-A0723B50E49C}" type="presParOf" srcId="{B92035D7-D68B-45B0-9CF6-AC6A43A6D9CA}" destId="{8FEE9261-E0A8-4DAF-B891-B0E8FAC069CE}" srcOrd="3" destOrd="0" presId="urn:microsoft.com/office/officeart/2005/8/layout/pyramid2"/>
    <dgm:cxn modelId="{E4A7781B-112D-4083-BFA8-B4520C7DDA03}" type="presParOf" srcId="{B92035D7-D68B-45B0-9CF6-AC6A43A6D9CA}" destId="{8DE41B1F-BD63-4CEA-8101-E44414F752FA}" srcOrd="4" destOrd="0" presId="urn:microsoft.com/office/officeart/2005/8/layout/pyramid2"/>
    <dgm:cxn modelId="{8230A7A9-EAF5-4749-AE35-5F53FCA0DB72}" type="presParOf" srcId="{B92035D7-D68B-45B0-9CF6-AC6A43A6D9CA}" destId="{3CD1D8B0-86D5-420D-8B83-33BBE71F03EA}" srcOrd="5"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CF1A5B0-CFD2-4B81-8A74-F67CCD927957}" type="doc">
      <dgm:prSet loTypeId="urn:microsoft.com/office/officeart/2005/8/layout/pyramid2" loCatId="pyramid" qsTypeId="urn:microsoft.com/office/officeart/2005/8/quickstyle/3d2" qsCatId="3D" csTypeId="urn:microsoft.com/office/officeart/2005/8/colors/accent1_2" csCatId="accent1" phldr="1"/>
      <dgm:spPr/>
    </dgm:pt>
    <dgm:pt modelId="{30E9EE3F-DC50-4074-B08A-B41815BCC4CE}">
      <dgm:prSet phldrT="[Текст]" custT="1"/>
      <dgm:spPr/>
      <dgm:t>
        <a:bodyPr/>
        <a:lstStyle/>
        <a:p>
          <a:r>
            <a:rPr lang="pt-BR" sz="1600" dirty="0"/>
            <a:t>A/Victoria/4897/2022 (H1N1)pdm09</a:t>
          </a:r>
          <a:endParaRPr lang="ru-RU" sz="1600" dirty="0"/>
        </a:p>
      </dgm:t>
    </dgm:pt>
    <dgm:pt modelId="{66B45950-1CF2-46B7-8F9B-E701302D49A3}" type="parTrans" cxnId="{6BF52BC6-313D-49DD-9F37-DB759B03119D}">
      <dgm:prSet/>
      <dgm:spPr/>
      <dgm:t>
        <a:bodyPr/>
        <a:lstStyle/>
        <a:p>
          <a:endParaRPr lang="ru-RU" sz="1600"/>
        </a:p>
      </dgm:t>
    </dgm:pt>
    <dgm:pt modelId="{BD800198-1E9D-457B-8CBA-3A85BD12B8A3}" type="sibTrans" cxnId="{6BF52BC6-313D-49DD-9F37-DB759B03119D}">
      <dgm:prSet/>
      <dgm:spPr/>
      <dgm:t>
        <a:bodyPr/>
        <a:lstStyle/>
        <a:p>
          <a:endParaRPr lang="ru-RU" sz="1600"/>
        </a:p>
      </dgm:t>
    </dgm:pt>
    <dgm:pt modelId="{44260FDA-A6B5-496A-8CF8-506569059B86}">
      <dgm:prSet phldrT="[Текст]" custT="1"/>
      <dgm:spPr/>
      <dgm:t>
        <a:bodyPr/>
        <a:lstStyle/>
        <a:p>
          <a:r>
            <a:rPr lang="pt-BR" sz="1600"/>
            <a:t>A/Croatia/10136RV/2023 (H3N2)</a:t>
          </a:r>
          <a:endParaRPr lang="ru-RU" sz="1600" dirty="0"/>
        </a:p>
      </dgm:t>
    </dgm:pt>
    <dgm:pt modelId="{BD9486EB-068B-442B-AB51-B9DCA0A1E794}" type="parTrans" cxnId="{8086CF5B-4922-42F8-9DD1-45E299632AE6}">
      <dgm:prSet/>
      <dgm:spPr/>
      <dgm:t>
        <a:bodyPr/>
        <a:lstStyle/>
        <a:p>
          <a:endParaRPr lang="ru-RU" sz="1600"/>
        </a:p>
      </dgm:t>
    </dgm:pt>
    <dgm:pt modelId="{951D9C46-7A2C-46E1-A45B-EF9D2A9A414A}" type="sibTrans" cxnId="{8086CF5B-4922-42F8-9DD1-45E299632AE6}">
      <dgm:prSet/>
      <dgm:spPr/>
      <dgm:t>
        <a:bodyPr/>
        <a:lstStyle/>
        <a:p>
          <a:endParaRPr lang="ru-RU" sz="1600"/>
        </a:p>
      </dgm:t>
    </dgm:pt>
    <dgm:pt modelId="{BA592413-FE2C-48D6-AD43-E292585A0AB3}">
      <dgm:prSet phldrT="[Текст]" custT="1"/>
      <dgm:spPr/>
      <dgm:t>
        <a:bodyPr/>
        <a:lstStyle/>
        <a:p>
          <a:r>
            <a:rPr lang="en-US" sz="1600" dirty="0"/>
            <a:t>B/Austria/1359417/2021</a:t>
          </a:r>
          <a:endParaRPr lang="ru-RU" sz="1600" dirty="0"/>
        </a:p>
      </dgm:t>
    </dgm:pt>
    <dgm:pt modelId="{033EE313-83EA-4978-BE8B-A1ACC2E0BF5A}" type="parTrans" cxnId="{5CD1F857-7A6A-406A-96CF-B1013FDE00BA}">
      <dgm:prSet/>
      <dgm:spPr/>
      <dgm:t>
        <a:bodyPr/>
        <a:lstStyle/>
        <a:p>
          <a:endParaRPr lang="ru-RU" sz="1600"/>
        </a:p>
      </dgm:t>
    </dgm:pt>
    <dgm:pt modelId="{04FB2144-A9E5-4342-9F4F-3E58B8A90441}" type="sibTrans" cxnId="{5CD1F857-7A6A-406A-96CF-B1013FDE00BA}">
      <dgm:prSet/>
      <dgm:spPr/>
      <dgm:t>
        <a:bodyPr/>
        <a:lstStyle/>
        <a:p>
          <a:endParaRPr lang="ru-RU" sz="1600"/>
        </a:p>
      </dgm:t>
    </dgm:pt>
    <dgm:pt modelId="{358C14B0-D0BC-48FF-8EA2-9BEEA0AE0FFB}" type="pres">
      <dgm:prSet presAssocID="{7CF1A5B0-CFD2-4B81-8A74-F67CCD927957}" presName="compositeShape" presStyleCnt="0">
        <dgm:presLayoutVars>
          <dgm:dir/>
          <dgm:resizeHandles/>
        </dgm:presLayoutVars>
      </dgm:prSet>
      <dgm:spPr/>
    </dgm:pt>
    <dgm:pt modelId="{61AE090B-6F2E-4AC8-BC6C-328BB01203EF}" type="pres">
      <dgm:prSet presAssocID="{7CF1A5B0-CFD2-4B81-8A74-F67CCD927957}" presName="pyramid" presStyleLbl="node1" presStyleIdx="0" presStyleCnt="1"/>
      <dgm:spPr/>
    </dgm:pt>
    <dgm:pt modelId="{B92035D7-D68B-45B0-9CF6-AC6A43A6D9CA}" type="pres">
      <dgm:prSet presAssocID="{7CF1A5B0-CFD2-4B81-8A74-F67CCD927957}" presName="theList" presStyleCnt="0"/>
      <dgm:spPr/>
    </dgm:pt>
    <dgm:pt modelId="{CD95D683-9BA2-447F-B128-28372B2D1A22}" type="pres">
      <dgm:prSet presAssocID="{30E9EE3F-DC50-4074-B08A-B41815BCC4CE}" presName="aNode" presStyleLbl="fgAcc1" presStyleIdx="0" presStyleCnt="3" custLinFactY="48851" custLinFactNeighborX="-45706" custLinFactNeighborY="100000">
        <dgm:presLayoutVars>
          <dgm:bulletEnabled val="1"/>
        </dgm:presLayoutVars>
      </dgm:prSet>
      <dgm:spPr/>
    </dgm:pt>
    <dgm:pt modelId="{5327710C-1E79-4A37-8B14-45056E880B69}" type="pres">
      <dgm:prSet presAssocID="{30E9EE3F-DC50-4074-B08A-B41815BCC4CE}" presName="aSpace" presStyleCnt="0"/>
      <dgm:spPr/>
    </dgm:pt>
    <dgm:pt modelId="{8E774043-9D44-446C-BA56-1CA07B789A99}" type="pres">
      <dgm:prSet presAssocID="{44260FDA-A6B5-496A-8CF8-506569059B86}" presName="aNode" presStyleLbl="fgAcc1" presStyleIdx="1" presStyleCnt="3" custLinFactY="45980" custLinFactNeighborX="-45706" custLinFactNeighborY="100000">
        <dgm:presLayoutVars>
          <dgm:bulletEnabled val="1"/>
        </dgm:presLayoutVars>
      </dgm:prSet>
      <dgm:spPr/>
    </dgm:pt>
    <dgm:pt modelId="{8FEE9261-E0A8-4DAF-B891-B0E8FAC069CE}" type="pres">
      <dgm:prSet presAssocID="{44260FDA-A6B5-496A-8CF8-506569059B86}" presName="aSpace" presStyleCnt="0"/>
      <dgm:spPr/>
    </dgm:pt>
    <dgm:pt modelId="{8DE41B1F-BD63-4CEA-8101-E44414F752FA}" type="pres">
      <dgm:prSet presAssocID="{BA592413-FE2C-48D6-AD43-E292585A0AB3}" presName="aNode" presStyleLbl="fgAcc1" presStyleIdx="2" presStyleCnt="3" custLinFactY="43526" custLinFactNeighborX="-45706" custLinFactNeighborY="100000">
        <dgm:presLayoutVars>
          <dgm:bulletEnabled val="1"/>
        </dgm:presLayoutVars>
      </dgm:prSet>
      <dgm:spPr/>
    </dgm:pt>
    <dgm:pt modelId="{3CD1D8B0-86D5-420D-8B83-33BBE71F03EA}" type="pres">
      <dgm:prSet presAssocID="{BA592413-FE2C-48D6-AD43-E292585A0AB3}" presName="aSpace" presStyleCnt="0"/>
      <dgm:spPr/>
    </dgm:pt>
  </dgm:ptLst>
  <dgm:cxnLst>
    <dgm:cxn modelId="{8086CF5B-4922-42F8-9DD1-45E299632AE6}" srcId="{7CF1A5B0-CFD2-4B81-8A74-F67CCD927957}" destId="{44260FDA-A6B5-496A-8CF8-506569059B86}" srcOrd="1" destOrd="0" parTransId="{BD9486EB-068B-442B-AB51-B9DCA0A1E794}" sibTransId="{951D9C46-7A2C-46E1-A45B-EF9D2A9A414A}"/>
    <dgm:cxn modelId="{5CD1F857-7A6A-406A-96CF-B1013FDE00BA}" srcId="{7CF1A5B0-CFD2-4B81-8A74-F67CCD927957}" destId="{BA592413-FE2C-48D6-AD43-E292585A0AB3}" srcOrd="2" destOrd="0" parTransId="{033EE313-83EA-4978-BE8B-A1ACC2E0BF5A}" sibTransId="{04FB2144-A9E5-4342-9F4F-3E58B8A90441}"/>
    <dgm:cxn modelId="{329533B0-1959-4F58-B906-92A1B894EDA0}" type="presOf" srcId="{30E9EE3F-DC50-4074-B08A-B41815BCC4CE}" destId="{CD95D683-9BA2-447F-B128-28372B2D1A22}" srcOrd="0" destOrd="0" presId="urn:microsoft.com/office/officeart/2005/8/layout/pyramid2"/>
    <dgm:cxn modelId="{6BF52BC6-313D-49DD-9F37-DB759B03119D}" srcId="{7CF1A5B0-CFD2-4B81-8A74-F67CCD927957}" destId="{30E9EE3F-DC50-4074-B08A-B41815BCC4CE}" srcOrd="0" destOrd="0" parTransId="{66B45950-1CF2-46B7-8F9B-E701302D49A3}" sibTransId="{BD800198-1E9D-457B-8CBA-3A85BD12B8A3}"/>
    <dgm:cxn modelId="{528C2CEF-DCC1-44DA-97B6-B811FC2EB4D4}" type="presOf" srcId="{44260FDA-A6B5-496A-8CF8-506569059B86}" destId="{8E774043-9D44-446C-BA56-1CA07B789A99}" srcOrd="0" destOrd="0" presId="urn:microsoft.com/office/officeart/2005/8/layout/pyramid2"/>
    <dgm:cxn modelId="{DE4F30F8-E055-4CD3-8A16-3A4B3979E6C0}" type="presOf" srcId="{7CF1A5B0-CFD2-4B81-8A74-F67CCD927957}" destId="{358C14B0-D0BC-48FF-8EA2-9BEEA0AE0FFB}" srcOrd="0" destOrd="0" presId="urn:microsoft.com/office/officeart/2005/8/layout/pyramid2"/>
    <dgm:cxn modelId="{4FD86DF8-4988-4D08-B932-1EAFCB1F1FFE}" type="presOf" srcId="{BA592413-FE2C-48D6-AD43-E292585A0AB3}" destId="{8DE41B1F-BD63-4CEA-8101-E44414F752FA}" srcOrd="0" destOrd="0" presId="urn:microsoft.com/office/officeart/2005/8/layout/pyramid2"/>
    <dgm:cxn modelId="{25BB193D-566B-412C-86A5-3A59335E5FD3}" type="presParOf" srcId="{358C14B0-D0BC-48FF-8EA2-9BEEA0AE0FFB}" destId="{61AE090B-6F2E-4AC8-BC6C-328BB01203EF}" srcOrd="0" destOrd="0" presId="urn:microsoft.com/office/officeart/2005/8/layout/pyramid2"/>
    <dgm:cxn modelId="{66B4725B-AA5A-4174-B3E3-8AF313FEB8B9}" type="presParOf" srcId="{358C14B0-D0BC-48FF-8EA2-9BEEA0AE0FFB}" destId="{B92035D7-D68B-45B0-9CF6-AC6A43A6D9CA}" srcOrd="1" destOrd="0" presId="urn:microsoft.com/office/officeart/2005/8/layout/pyramid2"/>
    <dgm:cxn modelId="{2FEAB2D5-9B53-44BC-941A-70D4C64B38E2}" type="presParOf" srcId="{B92035D7-D68B-45B0-9CF6-AC6A43A6D9CA}" destId="{CD95D683-9BA2-447F-B128-28372B2D1A22}" srcOrd="0" destOrd="0" presId="urn:microsoft.com/office/officeart/2005/8/layout/pyramid2"/>
    <dgm:cxn modelId="{83599C45-F814-445B-B5F2-9ED0050BC05F}" type="presParOf" srcId="{B92035D7-D68B-45B0-9CF6-AC6A43A6D9CA}" destId="{5327710C-1E79-4A37-8B14-45056E880B69}" srcOrd="1" destOrd="0" presId="urn:microsoft.com/office/officeart/2005/8/layout/pyramid2"/>
    <dgm:cxn modelId="{DEB9D72E-8ED0-45B5-A010-542AB4B9CD97}" type="presParOf" srcId="{B92035D7-D68B-45B0-9CF6-AC6A43A6D9CA}" destId="{8E774043-9D44-446C-BA56-1CA07B789A99}" srcOrd="2" destOrd="0" presId="urn:microsoft.com/office/officeart/2005/8/layout/pyramid2"/>
    <dgm:cxn modelId="{1017FDB7-5658-4290-847A-A0723B50E49C}" type="presParOf" srcId="{B92035D7-D68B-45B0-9CF6-AC6A43A6D9CA}" destId="{8FEE9261-E0A8-4DAF-B891-B0E8FAC069CE}" srcOrd="3" destOrd="0" presId="urn:microsoft.com/office/officeart/2005/8/layout/pyramid2"/>
    <dgm:cxn modelId="{E4A7781B-112D-4083-BFA8-B4520C7DDA03}" type="presParOf" srcId="{B92035D7-D68B-45B0-9CF6-AC6A43A6D9CA}" destId="{8DE41B1F-BD63-4CEA-8101-E44414F752FA}" srcOrd="4" destOrd="0" presId="urn:microsoft.com/office/officeart/2005/8/layout/pyramid2"/>
    <dgm:cxn modelId="{8230A7A9-EAF5-4749-AE35-5F53FCA0DB72}" type="presParOf" srcId="{B92035D7-D68B-45B0-9CF6-AC6A43A6D9CA}" destId="{3CD1D8B0-86D5-420D-8B83-33BBE71F03EA}" srcOrd="5" destOrd="0" presId="urn:microsoft.com/office/officeart/2005/8/layout/pyramid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3310678-F3DD-45A1-B361-150600E220C6}" type="doc">
      <dgm:prSet loTypeId="urn:microsoft.com/office/officeart/2005/8/layout/vProcess5" loCatId="process" qsTypeId="urn:microsoft.com/office/officeart/2005/8/quickstyle/3d3" qsCatId="3D" csTypeId="urn:microsoft.com/office/officeart/2005/8/colors/accent0_2" csCatId="mainScheme" phldr="1"/>
      <dgm:spPr/>
      <dgm:t>
        <a:bodyPr/>
        <a:lstStyle/>
        <a:p>
          <a:endParaRPr lang="ru-RU"/>
        </a:p>
      </dgm:t>
    </dgm:pt>
    <dgm:pt modelId="{C335AD2D-EB0B-4CC2-B1DD-A0611F0C81B5}">
      <dgm:prSet phldrT="[Текст]" custT="1"/>
      <dgm:spPr>
        <a:solidFill>
          <a:srgbClr val="FFCCCC"/>
        </a:solidFill>
      </dgm:spPr>
      <dgm:t>
        <a:bodyPr/>
        <a:lstStyle/>
        <a:p>
          <a:r>
            <a:rPr lang="ru-RU" sz="1400" b="1" dirty="0">
              <a:solidFill>
                <a:srgbClr val="001B58"/>
              </a:solidFill>
            </a:rPr>
            <a:t>Снижение риска тяжелого течения болезни. </a:t>
          </a:r>
        </a:p>
        <a:p>
          <a:r>
            <a:rPr lang="ru-RU" sz="1200" dirty="0">
              <a:solidFill>
                <a:srgbClr val="001B58"/>
              </a:solidFill>
            </a:rPr>
            <a:t>Беременные чаще страдают от опасных осложнений гриппа, таких как вирусная и бактериальная пневмония, дыхательная недостаточность и отит.</a:t>
          </a:r>
        </a:p>
      </dgm:t>
    </dgm:pt>
    <dgm:pt modelId="{AF59C20B-EB98-4994-B48B-31D76687A7E1}" type="parTrans" cxnId="{206F1922-5ED8-40BD-8B53-37B42AF18AE0}">
      <dgm:prSet/>
      <dgm:spPr/>
      <dgm:t>
        <a:bodyPr/>
        <a:lstStyle/>
        <a:p>
          <a:endParaRPr lang="ru-RU">
            <a:solidFill>
              <a:srgbClr val="001B58"/>
            </a:solidFill>
          </a:endParaRPr>
        </a:p>
      </dgm:t>
    </dgm:pt>
    <dgm:pt modelId="{4BC85C3D-CD23-49CE-A2DA-1637C181D40E}" type="sibTrans" cxnId="{206F1922-5ED8-40BD-8B53-37B42AF18AE0}">
      <dgm:prSet/>
      <dgm:spPr/>
      <dgm:t>
        <a:bodyPr/>
        <a:lstStyle/>
        <a:p>
          <a:endParaRPr lang="ru-RU">
            <a:solidFill>
              <a:srgbClr val="001B58"/>
            </a:solidFill>
          </a:endParaRPr>
        </a:p>
      </dgm:t>
    </dgm:pt>
    <dgm:pt modelId="{F902BA4C-6DAD-4785-8E48-5FF62710B321}">
      <dgm:prSet phldrT="[Текст]" custT="1"/>
      <dgm:spPr>
        <a:solidFill>
          <a:srgbClr val="FFCCCC"/>
        </a:solidFill>
      </dgm:spPr>
      <dgm:t>
        <a:bodyPr/>
        <a:lstStyle/>
        <a:p>
          <a:r>
            <a:rPr lang="ru-RU" sz="1400" b="1" dirty="0">
              <a:solidFill>
                <a:srgbClr val="001B58"/>
              </a:solidFill>
            </a:rPr>
            <a:t>Защита плода и профилактика патологий. </a:t>
          </a:r>
        </a:p>
        <a:p>
          <a:r>
            <a:rPr lang="ru-RU" sz="1200" dirty="0">
              <a:solidFill>
                <a:srgbClr val="001B58"/>
              </a:solidFill>
            </a:rPr>
            <a:t>Интоксикация и высокая температура у матери могут вызвать аномалии развития, нарушение плацентарного кровотока и внутриутробную гибель плода.</a:t>
          </a:r>
        </a:p>
      </dgm:t>
    </dgm:pt>
    <dgm:pt modelId="{655D1F84-A29D-4270-9374-DC4E4EB3DF64}" type="parTrans" cxnId="{90634D07-3D5E-43F4-8CCA-8A5DF335BF4E}">
      <dgm:prSet/>
      <dgm:spPr/>
      <dgm:t>
        <a:bodyPr/>
        <a:lstStyle/>
        <a:p>
          <a:endParaRPr lang="ru-RU">
            <a:solidFill>
              <a:srgbClr val="001B58"/>
            </a:solidFill>
          </a:endParaRPr>
        </a:p>
      </dgm:t>
    </dgm:pt>
    <dgm:pt modelId="{E8693DEF-F1D9-4BC1-A72F-D0EF59595DB7}" type="sibTrans" cxnId="{90634D07-3D5E-43F4-8CCA-8A5DF335BF4E}">
      <dgm:prSet/>
      <dgm:spPr/>
      <dgm:t>
        <a:bodyPr/>
        <a:lstStyle/>
        <a:p>
          <a:endParaRPr lang="ru-RU">
            <a:solidFill>
              <a:srgbClr val="001B58"/>
            </a:solidFill>
          </a:endParaRPr>
        </a:p>
      </dgm:t>
    </dgm:pt>
    <dgm:pt modelId="{C36C4516-BC8E-4B76-90ED-020B90489577}">
      <dgm:prSet phldrT="[Текст]" custT="1"/>
      <dgm:spPr>
        <a:solidFill>
          <a:srgbClr val="FFCCCC"/>
        </a:solidFill>
      </dgm:spPr>
      <dgm:t>
        <a:bodyPr/>
        <a:lstStyle/>
        <a:p>
          <a:r>
            <a:rPr lang="ru-RU" sz="1400" b="1" dirty="0">
              <a:solidFill>
                <a:srgbClr val="001B58"/>
              </a:solidFill>
            </a:rPr>
            <a:t>Предотвращение преждевременных родов. </a:t>
          </a:r>
        </a:p>
        <a:p>
          <a:r>
            <a:rPr lang="ru-RU" sz="1200" dirty="0">
              <a:solidFill>
                <a:srgbClr val="001B58"/>
              </a:solidFill>
            </a:rPr>
            <a:t>Инфекция существенно повышает риск выкидышей на ранних сроках и преждевременного начала родовой деятельности на поздних.</a:t>
          </a:r>
        </a:p>
      </dgm:t>
    </dgm:pt>
    <dgm:pt modelId="{2B14157F-ED6B-4502-8286-EE8CC0D28182}" type="parTrans" cxnId="{5E79E54F-FA9F-445A-852D-70A0921FD4E3}">
      <dgm:prSet/>
      <dgm:spPr/>
      <dgm:t>
        <a:bodyPr/>
        <a:lstStyle/>
        <a:p>
          <a:endParaRPr lang="ru-RU">
            <a:solidFill>
              <a:srgbClr val="001B58"/>
            </a:solidFill>
          </a:endParaRPr>
        </a:p>
      </dgm:t>
    </dgm:pt>
    <dgm:pt modelId="{137D76D7-C437-42FC-A6D8-11EDEC04F2D3}" type="sibTrans" cxnId="{5E79E54F-FA9F-445A-852D-70A0921FD4E3}">
      <dgm:prSet/>
      <dgm:spPr/>
      <dgm:t>
        <a:bodyPr/>
        <a:lstStyle/>
        <a:p>
          <a:endParaRPr lang="ru-RU">
            <a:solidFill>
              <a:srgbClr val="001B58"/>
            </a:solidFill>
          </a:endParaRPr>
        </a:p>
      </dgm:t>
    </dgm:pt>
    <dgm:pt modelId="{4D3703C8-4A24-42CE-8D5B-669A0CE363A5}">
      <dgm:prSet phldrT="[Текст]" custT="1"/>
      <dgm:spPr>
        <a:solidFill>
          <a:srgbClr val="FFCCCC"/>
        </a:solidFill>
      </dgm:spPr>
      <dgm:t>
        <a:bodyPr/>
        <a:lstStyle/>
        <a:p>
          <a:r>
            <a:rPr lang="ru-RU" sz="1400" b="1" dirty="0">
              <a:solidFill>
                <a:srgbClr val="001B58"/>
              </a:solidFill>
            </a:rPr>
            <a:t>Иммунитет для новорожденного.</a:t>
          </a:r>
          <a:r>
            <a:rPr lang="ru-RU" sz="1400" dirty="0">
              <a:solidFill>
                <a:srgbClr val="001B58"/>
              </a:solidFill>
            </a:rPr>
            <a:t> </a:t>
          </a:r>
        </a:p>
        <a:p>
          <a:r>
            <a:rPr lang="ru-RU" sz="1200" dirty="0">
              <a:solidFill>
                <a:srgbClr val="001B58"/>
              </a:solidFill>
            </a:rPr>
            <a:t>Материнские антитела передаются через плаценту. Они защищают младенца первые 6 месяцев жизни, когда собственную прививку ему делать еще нельзя.</a:t>
          </a:r>
        </a:p>
      </dgm:t>
    </dgm:pt>
    <dgm:pt modelId="{9804F839-1A9E-4891-A348-481A88BC7819}" type="parTrans" cxnId="{9B291F30-A418-46AA-A329-7E748DFB032F}">
      <dgm:prSet/>
      <dgm:spPr/>
      <dgm:t>
        <a:bodyPr/>
        <a:lstStyle/>
        <a:p>
          <a:endParaRPr lang="ru-RU">
            <a:solidFill>
              <a:srgbClr val="001B58"/>
            </a:solidFill>
          </a:endParaRPr>
        </a:p>
      </dgm:t>
    </dgm:pt>
    <dgm:pt modelId="{5495A237-04F0-4243-A720-E71A314412D0}" type="sibTrans" cxnId="{9B291F30-A418-46AA-A329-7E748DFB032F}">
      <dgm:prSet/>
      <dgm:spPr/>
      <dgm:t>
        <a:bodyPr/>
        <a:lstStyle/>
        <a:p>
          <a:endParaRPr lang="ru-RU">
            <a:solidFill>
              <a:srgbClr val="001B58"/>
            </a:solidFill>
          </a:endParaRPr>
        </a:p>
      </dgm:t>
    </dgm:pt>
    <dgm:pt modelId="{631CD619-E05B-404E-8EA8-9DE9AE14760B}">
      <dgm:prSet phldrT="[Текст]" custT="1"/>
      <dgm:spPr>
        <a:solidFill>
          <a:srgbClr val="FFCCCC"/>
        </a:solidFill>
      </dgm:spPr>
      <dgm:t>
        <a:bodyPr/>
        <a:lstStyle/>
        <a:p>
          <a:r>
            <a:rPr lang="ru-RU" sz="1400" b="1" dirty="0">
              <a:solidFill>
                <a:srgbClr val="001B58"/>
              </a:solidFill>
            </a:rPr>
            <a:t>Безопасность лечения. </a:t>
          </a:r>
        </a:p>
        <a:p>
          <a:r>
            <a:rPr lang="ru-RU" sz="1200" dirty="0">
              <a:solidFill>
                <a:srgbClr val="001B58"/>
              </a:solidFill>
            </a:rPr>
            <a:t>Вакцинация снижает вероятность болезни и избавляет от необходимости принимать сильные лекарства, противопоказанные при беременности.</a:t>
          </a:r>
        </a:p>
      </dgm:t>
    </dgm:pt>
    <dgm:pt modelId="{A1E7751C-084C-4AA4-99CE-9F4C7C39A841}" type="parTrans" cxnId="{A61ED44B-E261-4850-8371-4B0F225467FF}">
      <dgm:prSet/>
      <dgm:spPr/>
      <dgm:t>
        <a:bodyPr/>
        <a:lstStyle/>
        <a:p>
          <a:endParaRPr lang="ru-RU">
            <a:solidFill>
              <a:srgbClr val="001B58"/>
            </a:solidFill>
          </a:endParaRPr>
        </a:p>
      </dgm:t>
    </dgm:pt>
    <dgm:pt modelId="{6106659B-89FB-4321-B3F7-35C4A89E13D1}" type="sibTrans" cxnId="{A61ED44B-E261-4850-8371-4B0F225467FF}">
      <dgm:prSet/>
      <dgm:spPr/>
      <dgm:t>
        <a:bodyPr/>
        <a:lstStyle/>
        <a:p>
          <a:endParaRPr lang="ru-RU">
            <a:solidFill>
              <a:srgbClr val="001B58"/>
            </a:solidFill>
          </a:endParaRPr>
        </a:p>
      </dgm:t>
    </dgm:pt>
    <dgm:pt modelId="{AFAB45E8-4E0B-4CC7-B675-74B57FE00BB2}" type="pres">
      <dgm:prSet presAssocID="{E3310678-F3DD-45A1-B361-150600E220C6}" presName="outerComposite" presStyleCnt="0">
        <dgm:presLayoutVars>
          <dgm:chMax val="5"/>
          <dgm:dir/>
          <dgm:resizeHandles val="exact"/>
        </dgm:presLayoutVars>
      </dgm:prSet>
      <dgm:spPr/>
    </dgm:pt>
    <dgm:pt modelId="{0C767ACD-80F3-4E5E-BD0D-02E594E9B98D}" type="pres">
      <dgm:prSet presAssocID="{E3310678-F3DD-45A1-B361-150600E220C6}" presName="dummyMaxCanvas" presStyleCnt="0">
        <dgm:presLayoutVars/>
      </dgm:prSet>
      <dgm:spPr/>
    </dgm:pt>
    <dgm:pt modelId="{76B314ED-26B9-49D8-AB07-B98FFD04C9D8}" type="pres">
      <dgm:prSet presAssocID="{E3310678-F3DD-45A1-B361-150600E220C6}" presName="FiveNodes_1" presStyleLbl="node1" presStyleIdx="0" presStyleCnt="5">
        <dgm:presLayoutVars>
          <dgm:bulletEnabled val="1"/>
        </dgm:presLayoutVars>
      </dgm:prSet>
      <dgm:spPr/>
    </dgm:pt>
    <dgm:pt modelId="{37251A4C-48C3-4379-863A-1A2C0103BB6B}" type="pres">
      <dgm:prSet presAssocID="{E3310678-F3DD-45A1-B361-150600E220C6}" presName="FiveNodes_2" presStyleLbl="node1" presStyleIdx="1" presStyleCnt="5">
        <dgm:presLayoutVars>
          <dgm:bulletEnabled val="1"/>
        </dgm:presLayoutVars>
      </dgm:prSet>
      <dgm:spPr/>
    </dgm:pt>
    <dgm:pt modelId="{C7721E8E-6ADE-4039-9DDF-565BF1C5FEC6}" type="pres">
      <dgm:prSet presAssocID="{E3310678-F3DD-45A1-B361-150600E220C6}" presName="FiveNodes_3" presStyleLbl="node1" presStyleIdx="2" presStyleCnt="5">
        <dgm:presLayoutVars>
          <dgm:bulletEnabled val="1"/>
        </dgm:presLayoutVars>
      </dgm:prSet>
      <dgm:spPr/>
    </dgm:pt>
    <dgm:pt modelId="{58B682AA-644F-46F9-8C13-5E0B9521BAFA}" type="pres">
      <dgm:prSet presAssocID="{E3310678-F3DD-45A1-B361-150600E220C6}" presName="FiveNodes_4" presStyleLbl="node1" presStyleIdx="3" presStyleCnt="5">
        <dgm:presLayoutVars>
          <dgm:bulletEnabled val="1"/>
        </dgm:presLayoutVars>
      </dgm:prSet>
      <dgm:spPr/>
    </dgm:pt>
    <dgm:pt modelId="{FAD6A314-2994-4DD5-A70A-60CF08E23850}" type="pres">
      <dgm:prSet presAssocID="{E3310678-F3DD-45A1-B361-150600E220C6}" presName="FiveNodes_5" presStyleLbl="node1" presStyleIdx="4" presStyleCnt="5">
        <dgm:presLayoutVars>
          <dgm:bulletEnabled val="1"/>
        </dgm:presLayoutVars>
      </dgm:prSet>
      <dgm:spPr/>
    </dgm:pt>
    <dgm:pt modelId="{4E13B615-0C45-4FDB-94CF-16E0353D449C}" type="pres">
      <dgm:prSet presAssocID="{E3310678-F3DD-45A1-B361-150600E220C6}" presName="FiveConn_1-2" presStyleLbl="fgAccFollowNode1" presStyleIdx="0" presStyleCnt="4">
        <dgm:presLayoutVars>
          <dgm:bulletEnabled val="1"/>
        </dgm:presLayoutVars>
      </dgm:prSet>
      <dgm:spPr/>
    </dgm:pt>
    <dgm:pt modelId="{4657A354-A05C-4272-9FE4-4320FD35AF45}" type="pres">
      <dgm:prSet presAssocID="{E3310678-F3DD-45A1-B361-150600E220C6}" presName="FiveConn_2-3" presStyleLbl="fgAccFollowNode1" presStyleIdx="1" presStyleCnt="4">
        <dgm:presLayoutVars>
          <dgm:bulletEnabled val="1"/>
        </dgm:presLayoutVars>
      </dgm:prSet>
      <dgm:spPr/>
    </dgm:pt>
    <dgm:pt modelId="{4CE74FAF-374C-45AC-B609-408BB31092BB}" type="pres">
      <dgm:prSet presAssocID="{E3310678-F3DD-45A1-B361-150600E220C6}" presName="FiveConn_3-4" presStyleLbl="fgAccFollowNode1" presStyleIdx="2" presStyleCnt="4">
        <dgm:presLayoutVars>
          <dgm:bulletEnabled val="1"/>
        </dgm:presLayoutVars>
      </dgm:prSet>
      <dgm:spPr/>
    </dgm:pt>
    <dgm:pt modelId="{F90ACA8E-C126-4227-ABEB-5A47B9CB7BA8}" type="pres">
      <dgm:prSet presAssocID="{E3310678-F3DD-45A1-B361-150600E220C6}" presName="FiveConn_4-5" presStyleLbl="fgAccFollowNode1" presStyleIdx="3" presStyleCnt="4">
        <dgm:presLayoutVars>
          <dgm:bulletEnabled val="1"/>
        </dgm:presLayoutVars>
      </dgm:prSet>
      <dgm:spPr/>
    </dgm:pt>
    <dgm:pt modelId="{8028A34F-31ED-4EE0-BDB2-69925ACCEA88}" type="pres">
      <dgm:prSet presAssocID="{E3310678-F3DD-45A1-B361-150600E220C6}" presName="FiveNodes_1_text" presStyleLbl="node1" presStyleIdx="4" presStyleCnt="5">
        <dgm:presLayoutVars>
          <dgm:bulletEnabled val="1"/>
        </dgm:presLayoutVars>
      </dgm:prSet>
      <dgm:spPr/>
    </dgm:pt>
    <dgm:pt modelId="{54215DAD-4823-4DF8-BFA2-EAE60589E7B3}" type="pres">
      <dgm:prSet presAssocID="{E3310678-F3DD-45A1-B361-150600E220C6}" presName="FiveNodes_2_text" presStyleLbl="node1" presStyleIdx="4" presStyleCnt="5">
        <dgm:presLayoutVars>
          <dgm:bulletEnabled val="1"/>
        </dgm:presLayoutVars>
      </dgm:prSet>
      <dgm:spPr/>
    </dgm:pt>
    <dgm:pt modelId="{C99AB3B1-DE28-4BC4-BF16-037C0C8503B4}" type="pres">
      <dgm:prSet presAssocID="{E3310678-F3DD-45A1-B361-150600E220C6}" presName="FiveNodes_3_text" presStyleLbl="node1" presStyleIdx="4" presStyleCnt="5">
        <dgm:presLayoutVars>
          <dgm:bulletEnabled val="1"/>
        </dgm:presLayoutVars>
      </dgm:prSet>
      <dgm:spPr/>
    </dgm:pt>
    <dgm:pt modelId="{D28F0018-D798-44B4-BF26-5B5B9AB96ACD}" type="pres">
      <dgm:prSet presAssocID="{E3310678-F3DD-45A1-B361-150600E220C6}" presName="FiveNodes_4_text" presStyleLbl="node1" presStyleIdx="4" presStyleCnt="5">
        <dgm:presLayoutVars>
          <dgm:bulletEnabled val="1"/>
        </dgm:presLayoutVars>
      </dgm:prSet>
      <dgm:spPr/>
    </dgm:pt>
    <dgm:pt modelId="{A7DA2F40-8E91-411B-8D29-F2B94C0084DC}" type="pres">
      <dgm:prSet presAssocID="{E3310678-F3DD-45A1-B361-150600E220C6}" presName="FiveNodes_5_text" presStyleLbl="node1" presStyleIdx="4" presStyleCnt="5">
        <dgm:presLayoutVars>
          <dgm:bulletEnabled val="1"/>
        </dgm:presLayoutVars>
      </dgm:prSet>
      <dgm:spPr/>
    </dgm:pt>
  </dgm:ptLst>
  <dgm:cxnLst>
    <dgm:cxn modelId="{90634D07-3D5E-43F4-8CCA-8A5DF335BF4E}" srcId="{E3310678-F3DD-45A1-B361-150600E220C6}" destId="{F902BA4C-6DAD-4785-8E48-5FF62710B321}" srcOrd="1" destOrd="0" parTransId="{655D1F84-A29D-4270-9374-DC4E4EB3DF64}" sibTransId="{E8693DEF-F1D9-4BC1-A72F-D0EF59595DB7}"/>
    <dgm:cxn modelId="{A8135A13-CBE2-406B-AE66-92DF7C9B0224}" type="presOf" srcId="{E8693DEF-F1D9-4BC1-A72F-D0EF59595DB7}" destId="{4657A354-A05C-4272-9FE4-4320FD35AF45}" srcOrd="0" destOrd="0" presId="urn:microsoft.com/office/officeart/2005/8/layout/vProcess5"/>
    <dgm:cxn modelId="{206F1922-5ED8-40BD-8B53-37B42AF18AE0}" srcId="{E3310678-F3DD-45A1-B361-150600E220C6}" destId="{C335AD2D-EB0B-4CC2-B1DD-A0611F0C81B5}" srcOrd="0" destOrd="0" parTransId="{AF59C20B-EB98-4994-B48B-31D76687A7E1}" sibTransId="{4BC85C3D-CD23-49CE-A2DA-1637C181D40E}"/>
    <dgm:cxn modelId="{9B291F30-A418-46AA-A329-7E748DFB032F}" srcId="{E3310678-F3DD-45A1-B361-150600E220C6}" destId="{4D3703C8-4A24-42CE-8D5B-669A0CE363A5}" srcOrd="3" destOrd="0" parTransId="{9804F839-1A9E-4891-A348-481A88BC7819}" sibTransId="{5495A237-04F0-4243-A720-E71A314412D0}"/>
    <dgm:cxn modelId="{7FC17D5E-E79E-46A5-8E71-145B5F392011}" type="presOf" srcId="{4D3703C8-4A24-42CE-8D5B-669A0CE363A5}" destId="{58B682AA-644F-46F9-8C13-5E0B9521BAFA}" srcOrd="0" destOrd="0" presId="urn:microsoft.com/office/officeart/2005/8/layout/vProcess5"/>
    <dgm:cxn modelId="{080D3344-F816-460C-91ED-D11C9F64E94A}" type="presOf" srcId="{F902BA4C-6DAD-4785-8E48-5FF62710B321}" destId="{54215DAD-4823-4DF8-BFA2-EAE60589E7B3}" srcOrd="1" destOrd="0" presId="urn:microsoft.com/office/officeart/2005/8/layout/vProcess5"/>
    <dgm:cxn modelId="{A61ED44B-E261-4850-8371-4B0F225467FF}" srcId="{E3310678-F3DD-45A1-B361-150600E220C6}" destId="{631CD619-E05B-404E-8EA8-9DE9AE14760B}" srcOrd="4" destOrd="0" parTransId="{A1E7751C-084C-4AA4-99CE-9F4C7C39A841}" sibTransId="{6106659B-89FB-4321-B3F7-35C4A89E13D1}"/>
    <dgm:cxn modelId="{5E79E54F-FA9F-445A-852D-70A0921FD4E3}" srcId="{E3310678-F3DD-45A1-B361-150600E220C6}" destId="{C36C4516-BC8E-4B76-90ED-020B90489577}" srcOrd="2" destOrd="0" parTransId="{2B14157F-ED6B-4502-8286-EE8CC0D28182}" sibTransId="{137D76D7-C437-42FC-A6D8-11EDEC04F2D3}"/>
    <dgm:cxn modelId="{36753672-1201-401A-8FA4-B3C5EC812123}" type="presOf" srcId="{C335AD2D-EB0B-4CC2-B1DD-A0611F0C81B5}" destId="{76B314ED-26B9-49D8-AB07-B98FFD04C9D8}" srcOrd="0" destOrd="0" presId="urn:microsoft.com/office/officeart/2005/8/layout/vProcess5"/>
    <dgm:cxn modelId="{2957CC79-46AD-418E-8296-1EBDF6E1815C}" type="presOf" srcId="{137D76D7-C437-42FC-A6D8-11EDEC04F2D3}" destId="{4CE74FAF-374C-45AC-B609-408BB31092BB}" srcOrd="0" destOrd="0" presId="urn:microsoft.com/office/officeart/2005/8/layout/vProcess5"/>
    <dgm:cxn modelId="{73FBD959-6C5F-4A5A-AAF3-C3C5E1DE4ED6}" type="presOf" srcId="{C36C4516-BC8E-4B76-90ED-020B90489577}" destId="{C99AB3B1-DE28-4BC4-BF16-037C0C8503B4}" srcOrd="1" destOrd="0" presId="urn:microsoft.com/office/officeart/2005/8/layout/vProcess5"/>
    <dgm:cxn modelId="{C2530B94-937A-4EC7-9B86-5D5651D04818}" type="presOf" srcId="{4BC85C3D-CD23-49CE-A2DA-1637C181D40E}" destId="{4E13B615-0C45-4FDB-94CF-16E0353D449C}" srcOrd="0" destOrd="0" presId="urn:microsoft.com/office/officeart/2005/8/layout/vProcess5"/>
    <dgm:cxn modelId="{DFA2FBA3-7BCB-426E-8FF0-1AAAAAE21757}" type="presOf" srcId="{5495A237-04F0-4243-A720-E71A314412D0}" destId="{F90ACA8E-C126-4227-ABEB-5A47B9CB7BA8}" srcOrd="0" destOrd="0" presId="urn:microsoft.com/office/officeart/2005/8/layout/vProcess5"/>
    <dgm:cxn modelId="{AF8A28B0-6660-43EB-96C9-260A50E0F20A}" type="presOf" srcId="{C36C4516-BC8E-4B76-90ED-020B90489577}" destId="{C7721E8E-6ADE-4039-9DDF-565BF1C5FEC6}" srcOrd="0" destOrd="0" presId="urn:microsoft.com/office/officeart/2005/8/layout/vProcess5"/>
    <dgm:cxn modelId="{2700CDB2-3E4F-4FC3-8B63-EFFDD17B0E17}" type="presOf" srcId="{F902BA4C-6DAD-4785-8E48-5FF62710B321}" destId="{37251A4C-48C3-4379-863A-1A2C0103BB6B}" srcOrd="0" destOrd="0" presId="urn:microsoft.com/office/officeart/2005/8/layout/vProcess5"/>
    <dgm:cxn modelId="{D2C69DB5-923A-4B78-92CF-DCAD96E6CA2A}" type="presOf" srcId="{4D3703C8-4A24-42CE-8D5B-669A0CE363A5}" destId="{D28F0018-D798-44B4-BF26-5B5B9AB96ACD}" srcOrd="1" destOrd="0" presId="urn:microsoft.com/office/officeart/2005/8/layout/vProcess5"/>
    <dgm:cxn modelId="{359B50B7-6470-4FB4-B99A-AF89E759B321}" type="presOf" srcId="{631CD619-E05B-404E-8EA8-9DE9AE14760B}" destId="{FAD6A314-2994-4DD5-A70A-60CF08E23850}" srcOrd="0" destOrd="0" presId="urn:microsoft.com/office/officeart/2005/8/layout/vProcess5"/>
    <dgm:cxn modelId="{D404C4C0-3F9F-41EA-80A3-89743AAFD3B6}" type="presOf" srcId="{E3310678-F3DD-45A1-B361-150600E220C6}" destId="{AFAB45E8-4E0B-4CC7-B675-74B57FE00BB2}" srcOrd="0" destOrd="0" presId="urn:microsoft.com/office/officeart/2005/8/layout/vProcess5"/>
    <dgm:cxn modelId="{B59750C8-B3B4-4AF8-8D98-51EC2EB46AA2}" type="presOf" srcId="{C335AD2D-EB0B-4CC2-B1DD-A0611F0C81B5}" destId="{8028A34F-31ED-4EE0-BDB2-69925ACCEA88}" srcOrd="1" destOrd="0" presId="urn:microsoft.com/office/officeart/2005/8/layout/vProcess5"/>
    <dgm:cxn modelId="{ECAC10D5-05E4-48FB-9536-79F79F18D135}" type="presOf" srcId="{631CD619-E05B-404E-8EA8-9DE9AE14760B}" destId="{A7DA2F40-8E91-411B-8D29-F2B94C0084DC}" srcOrd="1" destOrd="0" presId="urn:microsoft.com/office/officeart/2005/8/layout/vProcess5"/>
    <dgm:cxn modelId="{F38AF452-D64E-4E74-808A-FEEEA6AECFCD}" type="presParOf" srcId="{AFAB45E8-4E0B-4CC7-B675-74B57FE00BB2}" destId="{0C767ACD-80F3-4E5E-BD0D-02E594E9B98D}" srcOrd="0" destOrd="0" presId="urn:microsoft.com/office/officeart/2005/8/layout/vProcess5"/>
    <dgm:cxn modelId="{08926546-5AC2-4FB5-84A5-B379CBCC606E}" type="presParOf" srcId="{AFAB45E8-4E0B-4CC7-B675-74B57FE00BB2}" destId="{76B314ED-26B9-49D8-AB07-B98FFD04C9D8}" srcOrd="1" destOrd="0" presId="urn:microsoft.com/office/officeart/2005/8/layout/vProcess5"/>
    <dgm:cxn modelId="{BF5DE22B-C76D-4597-ADD5-E2278A7133C7}" type="presParOf" srcId="{AFAB45E8-4E0B-4CC7-B675-74B57FE00BB2}" destId="{37251A4C-48C3-4379-863A-1A2C0103BB6B}" srcOrd="2" destOrd="0" presId="urn:microsoft.com/office/officeart/2005/8/layout/vProcess5"/>
    <dgm:cxn modelId="{A8CFB85F-EB4C-44B9-A31E-98CB40B27366}" type="presParOf" srcId="{AFAB45E8-4E0B-4CC7-B675-74B57FE00BB2}" destId="{C7721E8E-6ADE-4039-9DDF-565BF1C5FEC6}" srcOrd="3" destOrd="0" presId="urn:microsoft.com/office/officeart/2005/8/layout/vProcess5"/>
    <dgm:cxn modelId="{65FC9FD5-0116-4D8E-AF70-ED3DD87A6251}" type="presParOf" srcId="{AFAB45E8-4E0B-4CC7-B675-74B57FE00BB2}" destId="{58B682AA-644F-46F9-8C13-5E0B9521BAFA}" srcOrd="4" destOrd="0" presId="urn:microsoft.com/office/officeart/2005/8/layout/vProcess5"/>
    <dgm:cxn modelId="{0B908C19-4AE3-4C6C-AB91-FD9AE874E151}" type="presParOf" srcId="{AFAB45E8-4E0B-4CC7-B675-74B57FE00BB2}" destId="{FAD6A314-2994-4DD5-A70A-60CF08E23850}" srcOrd="5" destOrd="0" presId="urn:microsoft.com/office/officeart/2005/8/layout/vProcess5"/>
    <dgm:cxn modelId="{B663E1C8-3B36-46B9-BDD9-032C372EF4BD}" type="presParOf" srcId="{AFAB45E8-4E0B-4CC7-B675-74B57FE00BB2}" destId="{4E13B615-0C45-4FDB-94CF-16E0353D449C}" srcOrd="6" destOrd="0" presId="urn:microsoft.com/office/officeart/2005/8/layout/vProcess5"/>
    <dgm:cxn modelId="{57599459-2FC4-44BB-A94A-D9794CACE3D1}" type="presParOf" srcId="{AFAB45E8-4E0B-4CC7-B675-74B57FE00BB2}" destId="{4657A354-A05C-4272-9FE4-4320FD35AF45}" srcOrd="7" destOrd="0" presId="urn:microsoft.com/office/officeart/2005/8/layout/vProcess5"/>
    <dgm:cxn modelId="{BB67571B-A978-411F-B00A-270F280E59AC}" type="presParOf" srcId="{AFAB45E8-4E0B-4CC7-B675-74B57FE00BB2}" destId="{4CE74FAF-374C-45AC-B609-408BB31092BB}" srcOrd="8" destOrd="0" presId="urn:microsoft.com/office/officeart/2005/8/layout/vProcess5"/>
    <dgm:cxn modelId="{D939EAA7-6D8A-416A-833B-CC7A40A64D11}" type="presParOf" srcId="{AFAB45E8-4E0B-4CC7-B675-74B57FE00BB2}" destId="{F90ACA8E-C126-4227-ABEB-5A47B9CB7BA8}" srcOrd="9" destOrd="0" presId="urn:microsoft.com/office/officeart/2005/8/layout/vProcess5"/>
    <dgm:cxn modelId="{6DE655AD-4132-476F-86B3-5DD05AF4395C}" type="presParOf" srcId="{AFAB45E8-4E0B-4CC7-B675-74B57FE00BB2}" destId="{8028A34F-31ED-4EE0-BDB2-69925ACCEA88}" srcOrd="10" destOrd="0" presId="urn:microsoft.com/office/officeart/2005/8/layout/vProcess5"/>
    <dgm:cxn modelId="{B4A74B07-A584-4EA6-8C74-4819DE0008C7}" type="presParOf" srcId="{AFAB45E8-4E0B-4CC7-B675-74B57FE00BB2}" destId="{54215DAD-4823-4DF8-BFA2-EAE60589E7B3}" srcOrd="11" destOrd="0" presId="urn:microsoft.com/office/officeart/2005/8/layout/vProcess5"/>
    <dgm:cxn modelId="{6ABD777F-ECA9-455B-88A2-FC39999A1F5E}" type="presParOf" srcId="{AFAB45E8-4E0B-4CC7-B675-74B57FE00BB2}" destId="{C99AB3B1-DE28-4BC4-BF16-037C0C8503B4}" srcOrd="12" destOrd="0" presId="urn:microsoft.com/office/officeart/2005/8/layout/vProcess5"/>
    <dgm:cxn modelId="{F7B1E43B-F14A-4A03-9EEA-6ACFA2D7F092}" type="presParOf" srcId="{AFAB45E8-4E0B-4CC7-B675-74B57FE00BB2}" destId="{D28F0018-D798-44B4-BF26-5B5B9AB96ACD}" srcOrd="13" destOrd="0" presId="urn:microsoft.com/office/officeart/2005/8/layout/vProcess5"/>
    <dgm:cxn modelId="{F5E14957-9046-4C7E-89DB-D33AFB1EACA2}" type="presParOf" srcId="{AFAB45E8-4E0B-4CC7-B675-74B57FE00BB2}" destId="{A7DA2F40-8E91-411B-8D29-F2B94C0084DC}" srcOrd="14"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6.xml><?xml version="1.0" encoding="utf-8"?>
<dgm:dataModel xmlns:dgm="http://schemas.openxmlformats.org/drawingml/2006/diagram" xmlns:a="http://schemas.openxmlformats.org/drawingml/2006/main">
  <dgm:ptLst>
    <dgm:pt modelId="{9BA04D59-C023-4BB7-A3E7-18F901AE18D6}" type="doc">
      <dgm:prSet loTypeId="urn:microsoft.com/office/officeart/2005/8/layout/hierarchy3" loCatId="hierarchy" qsTypeId="urn:microsoft.com/office/officeart/2005/8/quickstyle/simple1" qsCatId="simple" csTypeId="urn:microsoft.com/office/officeart/2005/8/colors/colorful1" csCatId="colorful" phldr="1"/>
      <dgm:spPr/>
      <dgm:t>
        <a:bodyPr/>
        <a:lstStyle/>
        <a:p>
          <a:endParaRPr lang="ru-RU"/>
        </a:p>
      </dgm:t>
    </dgm:pt>
    <dgm:pt modelId="{F37F0429-83FC-43CD-AB3A-A05313595F5D}">
      <dgm:prSet phldrT="[Текст]" custT="1"/>
      <dgm:spPr/>
      <dgm:t>
        <a:bodyPr/>
        <a:lstStyle/>
        <a:p>
          <a:r>
            <a:rPr lang="ru-RU" sz="1800" b="1" dirty="0"/>
            <a:t>Местные реакции</a:t>
          </a:r>
        </a:p>
      </dgm:t>
    </dgm:pt>
    <dgm:pt modelId="{4CCB54B8-8BB7-4EBE-A099-0EA1008312A7}" type="parTrans" cxnId="{18D1A504-7A46-4030-92F8-900AC18477CE}">
      <dgm:prSet/>
      <dgm:spPr/>
      <dgm:t>
        <a:bodyPr/>
        <a:lstStyle/>
        <a:p>
          <a:endParaRPr lang="ru-RU" sz="1800" b="1"/>
        </a:p>
      </dgm:t>
    </dgm:pt>
    <dgm:pt modelId="{FEF58870-C348-46A6-8D6F-C874EB05A205}" type="sibTrans" cxnId="{18D1A504-7A46-4030-92F8-900AC18477CE}">
      <dgm:prSet/>
      <dgm:spPr/>
      <dgm:t>
        <a:bodyPr/>
        <a:lstStyle/>
        <a:p>
          <a:endParaRPr lang="ru-RU" sz="1800" b="1"/>
        </a:p>
      </dgm:t>
    </dgm:pt>
    <dgm:pt modelId="{DE62DC05-3EE9-41ED-BF8D-8E5F74A66EA8}">
      <dgm:prSet phldrT="[Текст]" custT="1"/>
      <dgm:spPr/>
      <dgm:t>
        <a:bodyPr/>
        <a:lstStyle/>
        <a:p>
          <a:r>
            <a:rPr lang="ru-RU" sz="1800" b="1" dirty="0"/>
            <a:t>Общие реакции</a:t>
          </a:r>
        </a:p>
      </dgm:t>
    </dgm:pt>
    <dgm:pt modelId="{7FED0BAF-240B-4B2B-846C-2C3C2DF1A83E}" type="parTrans" cxnId="{2EC84097-451C-4948-B8D7-A2DFDBF2FF30}">
      <dgm:prSet/>
      <dgm:spPr/>
      <dgm:t>
        <a:bodyPr/>
        <a:lstStyle/>
        <a:p>
          <a:endParaRPr lang="ru-RU" sz="1800" b="1"/>
        </a:p>
      </dgm:t>
    </dgm:pt>
    <dgm:pt modelId="{007F92C1-D8C0-4404-A293-AAFA0C9472AB}" type="sibTrans" cxnId="{2EC84097-451C-4948-B8D7-A2DFDBF2FF30}">
      <dgm:prSet/>
      <dgm:spPr/>
      <dgm:t>
        <a:bodyPr/>
        <a:lstStyle/>
        <a:p>
          <a:endParaRPr lang="ru-RU" sz="1800" b="1"/>
        </a:p>
      </dgm:t>
    </dgm:pt>
    <dgm:pt modelId="{8B7DFA85-D392-48E6-AFB6-C1D16C226C36}">
      <dgm:prSet phldrT="[Текст]" custT="1"/>
      <dgm:spPr/>
      <dgm:t>
        <a:bodyPr/>
        <a:lstStyle/>
        <a:p>
          <a:r>
            <a:rPr lang="ru-RU" sz="1800" b="1" dirty="0"/>
            <a:t>Поствакцинальные осложнения </a:t>
          </a:r>
        </a:p>
        <a:p>
          <a:r>
            <a:rPr lang="ru-RU" sz="1600" b="1" dirty="0">
              <a:solidFill>
                <a:srgbClr val="92D050"/>
              </a:solidFill>
            </a:rPr>
            <a:t>(</a:t>
          </a:r>
          <a:r>
            <a:rPr lang="ru-RU" sz="1400" b="1" i="1" dirty="0">
              <a:solidFill>
                <a:srgbClr val="92D050"/>
              </a:solidFill>
            </a:rPr>
            <a:t>крайне редко </a:t>
          </a:r>
          <a:r>
            <a:rPr lang="ru-RU" sz="1200" b="1" i="1" dirty="0">
              <a:solidFill>
                <a:srgbClr val="92D050"/>
              </a:solidFill>
            </a:rPr>
            <a:t>1 на 1 000 000 привитых)</a:t>
          </a:r>
        </a:p>
        <a:p>
          <a:endParaRPr lang="ru-RU" sz="1050" b="1" i="1" dirty="0">
            <a:solidFill>
              <a:srgbClr val="92D050"/>
            </a:solidFill>
          </a:endParaRPr>
        </a:p>
      </dgm:t>
    </dgm:pt>
    <dgm:pt modelId="{7783748A-AC2D-4FA8-92E7-902C32E16648}" type="parTrans" cxnId="{CCC0ADF8-A324-465B-8FEF-B561CE206887}">
      <dgm:prSet/>
      <dgm:spPr/>
      <dgm:t>
        <a:bodyPr/>
        <a:lstStyle/>
        <a:p>
          <a:endParaRPr lang="ru-RU" sz="1800" b="1"/>
        </a:p>
      </dgm:t>
    </dgm:pt>
    <dgm:pt modelId="{33239ED4-6083-459B-AB28-BE545836C5D9}" type="sibTrans" cxnId="{CCC0ADF8-A324-465B-8FEF-B561CE206887}">
      <dgm:prSet/>
      <dgm:spPr/>
      <dgm:t>
        <a:bodyPr/>
        <a:lstStyle/>
        <a:p>
          <a:endParaRPr lang="ru-RU" sz="1800" b="1"/>
        </a:p>
      </dgm:t>
    </dgm:pt>
    <dgm:pt modelId="{A0853723-23D9-4305-B487-ACD95A54A5B9}">
      <dgm:prSet phldrT="[Текст]" custT="1"/>
      <dgm:spPr/>
      <dgm:t>
        <a:bodyPr/>
        <a:lstStyle/>
        <a:p>
          <a:r>
            <a:rPr lang="ru-RU" sz="1200" b="1" i="0" dirty="0"/>
            <a:t>Покраснение</a:t>
          </a:r>
          <a:endParaRPr lang="ru-RU" sz="1200" b="1" dirty="0"/>
        </a:p>
        <a:p>
          <a:r>
            <a:rPr lang="ru-RU" sz="1200" b="0" i="1" dirty="0"/>
            <a:t>часто</a:t>
          </a:r>
        </a:p>
      </dgm:t>
    </dgm:pt>
    <dgm:pt modelId="{D42F5F56-0611-4F8D-BEE7-CD56AC66A1BE}" type="parTrans" cxnId="{22C8F8A2-C776-45B2-854A-06AF490ADF12}">
      <dgm:prSet/>
      <dgm:spPr/>
      <dgm:t>
        <a:bodyPr/>
        <a:lstStyle/>
        <a:p>
          <a:endParaRPr lang="ru-RU" sz="1800" b="1"/>
        </a:p>
      </dgm:t>
    </dgm:pt>
    <dgm:pt modelId="{FCAF3DA5-BF51-4A03-BF9F-65FEC68C3F43}" type="sibTrans" cxnId="{22C8F8A2-C776-45B2-854A-06AF490ADF12}">
      <dgm:prSet/>
      <dgm:spPr/>
      <dgm:t>
        <a:bodyPr/>
        <a:lstStyle/>
        <a:p>
          <a:endParaRPr lang="ru-RU" sz="1800" b="1"/>
        </a:p>
      </dgm:t>
    </dgm:pt>
    <dgm:pt modelId="{D4292B48-BBE8-4ED2-AB06-013F769A363E}">
      <dgm:prSet phldrT="[Текст]" custT="1"/>
      <dgm:spPr/>
      <dgm:t>
        <a:bodyPr/>
        <a:lstStyle/>
        <a:p>
          <a:r>
            <a:rPr lang="ru-RU" sz="1200" b="1" i="0" dirty="0"/>
            <a:t>Болезненность в месте введения</a:t>
          </a:r>
        </a:p>
        <a:p>
          <a:r>
            <a:rPr lang="ru-RU" sz="1200" b="0" i="1" dirty="0"/>
            <a:t>очень часто</a:t>
          </a:r>
        </a:p>
      </dgm:t>
    </dgm:pt>
    <dgm:pt modelId="{9FAEB68F-9F53-419A-B91B-2B3B88766790}" type="parTrans" cxnId="{9E50B8CB-1D15-40FE-9351-1616870F0F94}">
      <dgm:prSet/>
      <dgm:spPr/>
      <dgm:t>
        <a:bodyPr/>
        <a:lstStyle/>
        <a:p>
          <a:endParaRPr lang="ru-RU" sz="1800" b="1"/>
        </a:p>
      </dgm:t>
    </dgm:pt>
    <dgm:pt modelId="{22957391-A6F7-4553-B986-B242BD32024B}" type="sibTrans" cxnId="{9E50B8CB-1D15-40FE-9351-1616870F0F94}">
      <dgm:prSet/>
      <dgm:spPr/>
      <dgm:t>
        <a:bodyPr/>
        <a:lstStyle/>
        <a:p>
          <a:endParaRPr lang="ru-RU" sz="1800" b="1"/>
        </a:p>
      </dgm:t>
    </dgm:pt>
    <dgm:pt modelId="{33BDF536-7CF0-4484-92A3-BF4ADD078300}">
      <dgm:prSet phldrT="[Текст]" custT="1"/>
      <dgm:spPr/>
      <dgm:t>
        <a:bodyPr/>
        <a:lstStyle/>
        <a:p>
          <a:r>
            <a:rPr lang="ru-RU" sz="1200" b="1" dirty="0"/>
            <a:t>Припухлость в месте введения</a:t>
          </a:r>
        </a:p>
        <a:p>
          <a:r>
            <a:rPr lang="ru-RU" sz="1200" b="0" i="1" dirty="0"/>
            <a:t>часто</a:t>
          </a:r>
          <a:endParaRPr lang="ru-RU" sz="1200" b="0" dirty="0"/>
        </a:p>
      </dgm:t>
    </dgm:pt>
    <dgm:pt modelId="{49BCDA46-B64B-4E59-B3B2-01FCAF816BC2}" type="parTrans" cxnId="{63816275-FF9F-4438-B193-400F90A1BFA7}">
      <dgm:prSet/>
      <dgm:spPr/>
      <dgm:t>
        <a:bodyPr/>
        <a:lstStyle/>
        <a:p>
          <a:endParaRPr lang="ru-RU" sz="1800" b="1"/>
        </a:p>
      </dgm:t>
    </dgm:pt>
    <dgm:pt modelId="{FEAE1A53-FE65-41EA-80F0-E1BF268E29AE}" type="sibTrans" cxnId="{63816275-FF9F-4438-B193-400F90A1BFA7}">
      <dgm:prSet/>
      <dgm:spPr/>
      <dgm:t>
        <a:bodyPr/>
        <a:lstStyle/>
        <a:p>
          <a:endParaRPr lang="ru-RU" sz="1800" b="1"/>
        </a:p>
      </dgm:t>
    </dgm:pt>
    <dgm:pt modelId="{CE708044-E93E-401D-A09B-ABCCADEA5A65}">
      <dgm:prSet phldrT="[Текст]" custT="1"/>
      <dgm:spPr/>
      <dgm:t>
        <a:bodyPr/>
        <a:lstStyle/>
        <a:p>
          <a:r>
            <a:rPr lang="ru-RU" sz="1200" b="1" dirty="0"/>
            <a:t>Повышение температуры </a:t>
          </a:r>
        </a:p>
        <a:p>
          <a:r>
            <a:rPr lang="ru-RU" sz="1200" b="0" i="1" dirty="0"/>
            <a:t>нечасто</a:t>
          </a:r>
        </a:p>
      </dgm:t>
    </dgm:pt>
    <dgm:pt modelId="{B652EAAB-A323-4B62-BDC7-2384C6810F10}" type="parTrans" cxnId="{7615E1CF-07B4-4CC9-B100-99AC0775C882}">
      <dgm:prSet/>
      <dgm:spPr/>
      <dgm:t>
        <a:bodyPr/>
        <a:lstStyle/>
        <a:p>
          <a:endParaRPr lang="ru-RU" sz="1800" b="1"/>
        </a:p>
      </dgm:t>
    </dgm:pt>
    <dgm:pt modelId="{E10DAE18-1EC0-4AE3-BCD1-196DD29BF072}" type="sibTrans" cxnId="{7615E1CF-07B4-4CC9-B100-99AC0775C882}">
      <dgm:prSet/>
      <dgm:spPr/>
      <dgm:t>
        <a:bodyPr/>
        <a:lstStyle/>
        <a:p>
          <a:endParaRPr lang="ru-RU" sz="1800" b="1"/>
        </a:p>
      </dgm:t>
    </dgm:pt>
    <dgm:pt modelId="{B3494A8C-97D7-4CD9-A075-4EFDDA0B96CA}">
      <dgm:prSet phldrT="[Текст]" custT="1"/>
      <dgm:spPr/>
      <dgm:t>
        <a:bodyPr/>
        <a:lstStyle/>
        <a:p>
          <a:r>
            <a:rPr lang="ru-RU" sz="1200" b="1" i="0" dirty="0"/>
            <a:t>Головная боль</a:t>
          </a:r>
        </a:p>
        <a:p>
          <a:r>
            <a:rPr lang="ru-RU" sz="1200" b="0" i="1" dirty="0"/>
            <a:t>редко</a:t>
          </a:r>
        </a:p>
      </dgm:t>
    </dgm:pt>
    <dgm:pt modelId="{2BE75BC4-B5E7-4D9B-9CE8-A288C1A8B1AD}" type="parTrans" cxnId="{C4584353-FC64-43F6-A195-DED021075421}">
      <dgm:prSet/>
      <dgm:spPr/>
      <dgm:t>
        <a:bodyPr/>
        <a:lstStyle/>
        <a:p>
          <a:endParaRPr lang="ru-RU" sz="1800" b="1"/>
        </a:p>
      </dgm:t>
    </dgm:pt>
    <dgm:pt modelId="{C09B4C61-BE68-4775-9677-90AB8AA7AE80}" type="sibTrans" cxnId="{C4584353-FC64-43F6-A195-DED021075421}">
      <dgm:prSet/>
      <dgm:spPr/>
      <dgm:t>
        <a:bodyPr/>
        <a:lstStyle/>
        <a:p>
          <a:endParaRPr lang="ru-RU" sz="1800" b="1"/>
        </a:p>
      </dgm:t>
    </dgm:pt>
    <dgm:pt modelId="{82F1259A-B178-4521-ADC4-B0280002A744}">
      <dgm:prSet phldrT="[Текст]" custT="1"/>
      <dgm:spPr/>
      <dgm:t>
        <a:bodyPr/>
        <a:lstStyle/>
        <a:p>
          <a:r>
            <a:rPr lang="ru-RU" sz="1200" b="1" dirty="0"/>
            <a:t>Недомогание</a:t>
          </a:r>
        </a:p>
        <a:p>
          <a:r>
            <a:rPr lang="ru-RU" sz="1200" b="0" i="1" dirty="0"/>
            <a:t>часто</a:t>
          </a:r>
        </a:p>
      </dgm:t>
    </dgm:pt>
    <dgm:pt modelId="{25F53ACA-415F-4E4D-A41E-CB98BD892A9E}" type="parTrans" cxnId="{35ED9A20-2596-4EE4-A28B-26E87251813E}">
      <dgm:prSet/>
      <dgm:spPr/>
      <dgm:t>
        <a:bodyPr/>
        <a:lstStyle/>
        <a:p>
          <a:endParaRPr lang="ru-RU" sz="1800" b="1"/>
        </a:p>
      </dgm:t>
    </dgm:pt>
    <dgm:pt modelId="{82124F5D-0882-4518-BF7F-A3C1DB719C33}" type="sibTrans" cxnId="{35ED9A20-2596-4EE4-A28B-26E87251813E}">
      <dgm:prSet/>
      <dgm:spPr/>
      <dgm:t>
        <a:bodyPr/>
        <a:lstStyle/>
        <a:p>
          <a:endParaRPr lang="ru-RU" sz="1800" b="1"/>
        </a:p>
      </dgm:t>
    </dgm:pt>
    <dgm:pt modelId="{A1C134CE-FB7D-4311-A968-82496E815781}">
      <dgm:prSet phldrT="[Текст]" custT="1"/>
      <dgm:spPr/>
      <dgm:t>
        <a:bodyPr/>
        <a:lstStyle/>
        <a:p>
          <a:r>
            <a:rPr lang="ru-RU" sz="1200" b="1" i="0" dirty="0"/>
            <a:t>Чувство усталости</a:t>
          </a:r>
        </a:p>
        <a:p>
          <a:r>
            <a:rPr lang="ru-RU" sz="1200" b="0" i="1" dirty="0"/>
            <a:t>нечасто</a:t>
          </a:r>
        </a:p>
      </dgm:t>
    </dgm:pt>
    <dgm:pt modelId="{E910AFCD-E46A-4274-A9CC-9326B9300C5C}" type="parTrans" cxnId="{92073EBC-694B-40AC-8539-D1E7D0AE8C03}">
      <dgm:prSet/>
      <dgm:spPr/>
      <dgm:t>
        <a:bodyPr/>
        <a:lstStyle/>
        <a:p>
          <a:endParaRPr lang="ru-RU" sz="1800" b="1"/>
        </a:p>
      </dgm:t>
    </dgm:pt>
    <dgm:pt modelId="{FEB8DC45-3B65-4368-881F-11480BC4D1E8}" type="sibTrans" cxnId="{92073EBC-694B-40AC-8539-D1E7D0AE8C03}">
      <dgm:prSet/>
      <dgm:spPr/>
      <dgm:t>
        <a:bodyPr/>
        <a:lstStyle/>
        <a:p>
          <a:endParaRPr lang="ru-RU" sz="1800" b="1"/>
        </a:p>
      </dgm:t>
    </dgm:pt>
    <dgm:pt modelId="{24ED3A64-69FC-40C8-82FE-F340901E89A3}">
      <dgm:prSet custT="1"/>
      <dgm:spPr/>
      <dgm:t>
        <a:bodyPr/>
        <a:lstStyle/>
        <a:p>
          <a:r>
            <a:rPr lang="ru-RU" sz="1200" b="1" dirty="0"/>
            <a:t>Анафилактический шок</a:t>
          </a:r>
        </a:p>
      </dgm:t>
    </dgm:pt>
    <dgm:pt modelId="{CF8262E3-BB0E-47D4-A4B3-B9AF03C40781}" type="parTrans" cxnId="{606D7281-C72D-429E-942C-12C2C6FADCBE}">
      <dgm:prSet/>
      <dgm:spPr/>
      <dgm:t>
        <a:bodyPr/>
        <a:lstStyle/>
        <a:p>
          <a:endParaRPr lang="ru-RU" sz="1800" b="1"/>
        </a:p>
      </dgm:t>
    </dgm:pt>
    <dgm:pt modelId="{11257F55-7FD9-4977-9F1A-182315C0E387}" type="sibTrans" cxnId="{606D7281-C72D-429E-942C-12C2C6FADCBE}">
      <dgm:prSet/>
      <dgm:spPr/>
      <dgm:t>
        <a:bodyPr/>
        <a:lstStyle/>
        <a:p>
          <a:endParaRPr lang="ru-RU" sz="1800" b="1"/>
        </a:p>
      </dgm:t>
    </dgm:pt>
    <dgm:pt modelId="{F66F5BA7-93A9-48F6-8475-E3198A084B06}">
      <dgm:prSet custT="1"/>
      <dgm:spPr/>
      <dgm:t>
        <a:bodyPr/>
        <a:lstStyle/>
        <a:p>
          <a:r>
            <a:rPr lang="ru-RU" sz="1200" b="1" dirty="0"/>
            <a:t>Судороги</a:t>
          </a:r>
        </a:p>
      </dgm:t>
    </dgm:pt>
    <dgm:pt modelId="{850448BF-2244-4CD9-BA44-7E87C946D9C3}" type="parTrans" cxnId="{68320396-A7C9-4013-A118-7B77E666D44E}">
      <dgm:prSet/>
      <dgm:spPr/>
      <dgm:t>
        <a:bodyPr/>
        <a:lstStyle/>
        <a:p>
          <a:endParaRPr lang="ru-RU" sz="1800" b="1"/>
        </a:p>
      </dgm:t>
    </dgm:pt>
    <dgm:pt modelId="{AC3740F9-320C-4DDA-A5AC-48CDD6E1BE5F}" type="sibTrans" cxnId="{68320396-A7C9-4013-A118-7B77E666D44E}">
      <dgm:prSet/>
      <dgm:spPr/>
      <dgm:t>
        <a:bodyPr/>
        <a:lstStyle/>
        <a:p>
          <a:endParaRPr lang="ru-RU" sz="1800" b="1"/>
        </a:p>
      </dgm:t>
    </dgm:pt>
    <dgm:pt modelId="{E82F0527-42B4-441D-ADE6-CCF4DBBE1DCB}">
      <dgm:prSet custT="1"/>
      <dgm:spPr/>
      <dgm:t>
        <a:bodyPr/>
        <a:lstStyle/>
        <a:p>
          <a:r>
            <a:rPr lang="ru-RU" sz="1200" b="1" dirty="0"/>
            <a:t>Неврологические нарушения</a:t>
          </a:r>
        </a:p>
      </dgm:t>
    </dgm:pt>
    <dgm:pt modelId="{A9657010-980D-43E1-AE98-0FAB3F2F2BBF}" type="parTrans" cxnId="{9471A23B-C55F-4FA6-9D7D-3E6ADED66D4E}">
      <dgm:prSet/>
      <dgm:spPr/>
      <dgm:t>
        <a:bodyPr/>
        <a:lstStyle/>
        <a:p>
          <a:endParaRPr lang="ru-RU" sz="1800" b="1"/>
        </a:p>
      </dgm:t>
    </dgm:pt>
    <dgm:pt modelId="{958453A2-A1AB-4D4F-B510-FE8F7A79FF59}" type="sibTrans" cxnId="{9471A23B-C55F-4FA6-9D7D-3E6ADED66D4E}">
      <dgm:prSet/>
      <dgm:spPr/>
      <dgm:t>
        <a:bodyPr/>
        <a:lstStyle/>
        <a:p>
          <a:endParaRPr lang="ru-RU" sz="1800" b="1"/>
        </a:p>
      </dgm:t>
    </dgm:pt>
    <dgm:pt modelId="{19776652-1B1E-485D-AA36-F12DA3C41ABE}">
      <dgm:prSet custT="1"/>
      <dgm:spPr/>
      <dgm:t>
        <a:bodyPr/>
        <a:lstStyle/>
        <a:p>
          <a:r>
            <a:rPr lang="ru-RU" sz="1200" b="1" dirty="0"/>
            <a:t>Аллергические реакции</a:t>
          </a:r>
        </a:p>
      </dgm:t>
    </dgm:pt>
    <dgm:pt modelId="{B0620D7E-37C3-4B14-A388-C98D2B51323D}" type="parTrans" cxnId="{9FDB3F54-5F2A-4B11-83AF-39DB5EBED1E9}">
      <dgm:prSet/>
      <dgm:spPr/>
      <dgm:t>
        <a:bodyPr/>
        <a:lstStyle/>
        <a:p>
          <a:endParaRPr lang="ru-RU" sz="1800" b="1"/>
        </a:p>
      </dgm:t>
    </dgm:pt>
    <dgm:pt modelId="{B716225D-1FB9-4832-BA86-38E0B2D79465}" type="sibTrans" cxnId="{9FDB3F54-5F2A-4B11-83AF-39DB5EBED1E9}">
      <dgm:prSet/>
      <dgm:spPr/>
      <dgm:t>
        <a:bodyPr/>
        <a:lstStyle/>
        <a:p>
          <a:endParaRPr lang="ru-RU" sz="1800" b="1"/>
        </a:p>
      </dgm:t>
    </dgm:pt>
    <dgm:pt modelId="{402FBFAB-9822-4B4D-8968-CF8B2666AF0B}" type="pres">
      <dgm:prSet presAssocID="{9BA04D59-C023-4BB7-A3E7-18F901AE18D6}" presName="diagram" presStyleCnt="0">
        <dgm:presLayoutVars>
          <dgm:chPref val="1"/>
          <dgm:dir/>
          <dgm:animOne val="branch"/>
          <dgm:animLvl val="lvl"/>
          <dgm:resizeHandles/>
        </dgm:presLayoutVars>
      </dgm:prSet>
      <dgm:spPr/>
    </dgm:pt>
    <dgm:pt modelId="{06534E21-438F-44E8-9DC8-C5A8B4AB72DD}" type="pres">
      <dgm:prSet presAssocID="{F37F0429-83FC-43CD-AB3A-A05313595F5D}" presName="root" presStyleCnt="0"/>
      <dgm:spPr/>
    </dgm:pt>
    <dgm:pt modelId="{B7F9FCB0-BB7F-4DA3-8C9B-1353616F99CB}" type="pres">
      <dgm:prSet presAssocID="{F37F0429-83FC-43CD-AB3A-A05313595F5D}" presName="rootComposite" presStyleCnt="0"/>
      <dgm:spPr/>
    </dgm:pt>
    <dgm:pt modelId="{6365AE38-2C7C-46F1-B766-70B54C3FFBC9}" type="pres">
      <dgm:prSet presAssocID="{F37F0429-83FC-43CD-AB3A-A05313595F5D}" presName="rootText" presStyleLbl="node1" presStyleIdx="0" presStyleCnt="3" custScaleX="199061" custScaleY="161522" custLinFactNeighborX="-77270" custLinFactNeighborY="-75"/>
      <dgm:spPr/>
    </dgm:pt>
    <dgm:pt modelId="{AEA6E134-D16A-474F-873F-D64C213EBFDD}" type="pres">
      <dgm:prSet presAssocID="{F37F0429-83FC-43CD-AB3A-A05313595F5D}" presName="rootConnector" presStyleLbl="node1" presStyleIdx="0" presStyleCnt="3"/>
      <dgm:spPr/>
    </dgm:pt>
    <dgm:pt modelId="{65AF68C4-47D9-4F56-AFEF-A5AD7102CA99}" type="pres">
      <dgm:prSet presAssocID="{F37F0429-83FC-43CD-AB3A-A05313595F5D}" presName="childShape" presStyleCnt="0"/>
      <dgm:spPr/>
    </dgm:pt>
    <dgm:pt modelId="{649D576C-8833-4D64-80A6-91D624D228F7}" type="pres">
      <dgm:prSet presAssocID="{D42F5F56-0611-4F8D-BEE7-CD56AC66A1BE}" presName="Name13" presStyleLbl="parChTrans1D2" presStyleIdx="0" presStyleCnt="11"/>
      <dgm:spPr/>
    </dgm:pt>
    <dgm:pt modelId="{02DC0A7A-B8D2-4911-9DAB-C34FE6E9C717}" type="pres">
      <dgm:prSet presAssocID="{A0853723-23D9-4305-B487-ACD95A54A5B9}" presName="childText" presStyleLbl="bgAcc1" presStyleIdx="0" presStyleCnt="11" custScaleX="206647" custLinFactNeighborX="-75265" custLinFactNeighborY="538">
        <dgm:presLayoutVars>
          <dgm:bulletEnabled val="1"/>
        </dgm:presLayoutVars>
      </dgm:prSet>
      <dgm:spPr/>
    </dgm:pt>
    <dgm:pt modelId="{3D9DF5C8-61F6-4BEF-801A-555702473F91}" type="pres">
      <dgm:prSet presAssocID="{9FAEB68F-9F53-419A-B91B-2B3B88766790}" presName="Name13" presStyleLbl="parChTrans1D2" presStyleIdx="1" presStyleCnt="11"/>
      <dgm:spPr/>
    </dgm:pt>
    <dgm:pt modelId="{1501CE57-6D7E-4B8E-BDE6-074B21449A2E}" type="pres">
      <dgm:prSet presAssocID="{D4292B48-BBE8-4ED2-AB06-013F769A363E}" presName="childText" presStyleLbl="bgAcc1" presStyleIdx="1" presStyleCnt="11" custScaleX="211730" custScaleY="115026" custLinFactNeighborX="-75265" custLinFactNeighborY="1151">
        <dgm:presLayoutVars>
          <dgm:bulletEnabled val="1"/>
        </dgm:presLayoutVars>
      </dgm:prSet>
      <dgm:spPr/>
    </dgm:pt>
    <dgm:pt modelId="{6F5784D9-593E-45A9-AB9E-93E21041352E}" type="pres">
      <dgm:prSet presAssocID="{49BCDA46-B64B-4E59-B3B2-01FCAF816BC2}" presName="Name13" presStyleLbl="parChTrans1D2" presStyleIdx="2" presStyleCnt="11"/>
      <dgm:spPr/>
    </dgm:pt>
    <dgm:pt modelId="{1C133B9E-C526-41E7-AAC3-9AF378BBD0EE}" type="pres">
      <dgm:prSet presAssocID="{33BDF536-7CF0-4484-92A3-BF4ADD078300}" presName="childText" presStyleLbl="bgAcc1" presStyleIdx="2" presStyleCnt="11" custScaleX="218782" custScaleY="137475" custLinFactNeighborX="-75265" custLinFactNeighborY="1764">
        <dgm:presLayoutVars>
          <dgm:bulletEnabled val="1"/>
        </dgm:presLayoutVars>
      </dgm:prSet>
      <dgm:spPr/>
    </dgm:pt>
    <dgm:pt modelId="{3CCCAED6-7AAE-4CAB-8715-18E56B72BFF3}" type="pres">
      <dgm:prSet presAssocID="{DE62DC05-3EE9-41ED-BF8D-8E5F74A66EA8}" presName="root" presStyleCnt="0"/>
      <dgm:spPr/>
    </dgm:pt>
    <dgm:pt modelId="{283E9067-23DA-45DB-8A0B-95D6E95B874D}" type="pres">
      <dgm:prSet presAssocID="{DE62DC05-3EE9-41ED-BF8D-8E5F74A66EA8}" presName="rootComposite" presStyleCnt="0"/>
      <dgm:spPr/>
    </dgm:pt>
    <dgm:pt modelId="{763CD8F2-4434-4C7E-9A13-13371CC1CD24}" type="pres">
      <dgm:prSet presAssocID="{DE62DC05-3EE9-41ED-BF8D-8E5F74A66EA8}" presName="rootText" presStyleLbl="node1" presStyleIdx="1" presStyleCnt="3" custScaleX="189526" custScaleY="161522" custLinFactY="-43539" custLinFactNeighborX="597" custLinFactNeighborY="-100000"/>
      <dgm:spPr/>
    </dgm:pt>
    <dgm:pt modelId="{49A16017-7EA6-4B18-B853-FF0238CB0F4D}" type="pres">
      <dgm:prSet presAssocID="{DE62DC05-3EE9-41ED-BF8D-8E5F74A66EA8}" presName="rootConnector" presStyleLbl="node1" presStyleIdx="1" presStyleCnt="3"/>
      <dgm:spPr/>
    </dgm:pt>
    <dgm:pt modelId="{37D8ADD7-368A-4859-B1DE-E61B31390E4C}" type="pres">
      <dgm:prSet presAssocID="{DE62DC05-3EE9-41ED-BF8D-8E5F74A66EA8}" presName="childShape" presStyleCnt="0"/>
      <dgm:spPr/>
    </dgm:pt>
    <dgm:pt modelId="{FE7D243C-AAF6-4156-99BC-8C943B1F2627}" type="pres">
      <dgm:prSet presAssocID="{B652EAAB-A323-4B62-BDC7-2384C6810F10}" presName="Name13" presStyleLbl="parChTrans1D2" presStyleIdx="3" presStyleCnt="11"/>
      <dgm:spPr/>
    </dgm:pt>
    <dgm:pt modelId="{367E2ACC-BAAA-4CF7-BDB9-E9BAA22D5111}" type="pres">
      <dgm:prSet presAssocID="{CE708044-E93E-401D-A09B-ABCCADEA5A65}" presName="childText" presStyleLbl="bgAcc1" presStyleIdx="3" presStyleCnt="11" custScaleX="212543" custScaleY="114454">
        <dgm:presLayoutVars>
          <dgm:bulletEnabled val="1"/>
        </dgm:presLayoutVars>
      </dgm:prSet>
      <dgm:spPr/>
    </dgm:pt>
    <dgm:pt modelId="{73C8D036-094F-482B-8D5A-5CDD8684D254}" type="pres">
      <dgm:prSet presAssocID="{2BE75BC4-B5E7-4D9B-9CE8-A288C1A8B1AD}" presName="Name13" presStyleLbl="parChTrans1D2" presStyleIdx="4" presStyleCnt="11"/>
      <dgm:spPr/>
    </dgm:pt>
    <dgm:pt modelId="{B0165714-B891-4C42-A25C-69140024442B}" type="pres">
      <dgm:prSet presAssocID="{B3494A8C-97D7-4CD9-A075-4EFDDA0B96CA}" presName="childText" presStyleLbl="bgAcc1" presStyleIdx="4" presStyleCnt="11" custScaleX="209930" custScaleY="116031">
        <dgm:presLayoutVars>
          <dgm:bulletEnabled val="1"/>
        </dgm:presLayoutVars>
      </dgm:prSet>
      <dgm:spPr/>
    </dgm:pt>
    <dgm:pt modelId="{22645713-F55A-43E3-9905-35E676AF3DFA}" type="pres">
      <dgm:prSet presAssocID="{25F53ACA-415F-4E4D-A41E-CB98BD892A9E}" presName="Name13" presStyleLbl="parChTrans1D2" presStyleIdx="5" presStyleCnt="11"/>
      <dgm:spPr/>
    </dgm:pt>
    <dgm:pt modelId="{7D515D67-C46B-4C01-A3A5-480EDF023582}" type="pres">
      <dgm:prSet presAssocID="{82F1259A-B178-4521-ADC4-B0280002A744}" presName="childText" presStyleLbl="bgAcc1" presStyleIdx="5" presStyleCnt="11" custScaleX="215382" custScaleY="107961">
        <dgm:presLayoutVars>
          <dgm:bulletEnabled val="1"/>
        </dgm:presLayoutVars>
      </dgm:prSet>
      <dgm:spPr/>
    </dgm:pt>
    <dgm:pt modelId="{A5CE89FD-D579-45A7-858C-30747BF48092}" type="pres">
      <dgm:prSet presAssocID="{E910AFCD-E46A-4274-A9CC-9326B9300C5C}" presName="Name13" presStyleLbl="parChTrans1D2" presStyleIdx="6" presStyleCnt="11"/>
      <dgm:spPr/>
    </dgm:pt>
    <dgm:pt modelId="{16709865-BA2C-4A9B-B07F-6CFE5BE38198}" type="pres">
      <dgm:prSet presAssocID="{A1C134CE-FB7D-4311-A968-82496E815781}" presName="childText" presStyleLbl="bgAcc1" presStyleIdx="6" presStyleCnt="11" custScaleX="194195" custLinFactNeighborX="1127" custLinFactNeighborY="-2715">
        <dgm:presLayoutVars>
          <dgm:bulletEnabled val="1"/>
        </dgm:presLayoutVars>
      </dgm:prSet>
      <dgm:spPr/>
    </dgm:pt>
    <dgm:pt modelId="{3FABB2D0-5C83-4807-AC8A-FA205886598E}" type="pres">
      <dgm:prSet presAssocID="{8B7DFA85-D392-48E6-AFB6-C1D16C226C36}" presName="root" presStyleCnt="0"/>
      <dgm:spPr/>
    </dgm:pt>
    <dgm:pt modelId="{E1C22DD5-A915-46CA-B357-F77E69C9DF99}" type="pres">
      <dgm:prSet presAssocID="{8B7DFA85-D392-48E6-AFB6-C1D16C226C36}" presName="rootComposite" presStyleCnt="0"/>
      <dgm:spPr/>
    </dgm:pt>
    <dgm:pt modelId="{986C9AE7-D0E0-4EBC-9B60-D822CC9BDC37}" type="pres">
      <dgm:prSet presAssocID="{8B7DFA85-D392-48E6-AFB6-C1D16C226C36}" presName="rootText" presStyleLbl="node1" presStyleIdx="2" presStyleCnt="3" custScaleX="330098" custScaleY="253029" custLinFactNeighborX="94190" custLinFactNeighborY="-75"/>
      <dgm:spPr/>
    </dgm:pt>
    <dgm:pt modelId="{5AEA724B-EA3C-4F37-A7CD-7D3B5EA1A04D}" type="pres">
      <dgm:prSet presAssocID="{8B7DFA85-D392-48E6-AFB6-C1D16C226C36}" presName="rootConnector" presStyleLbl="node1" presStyleIdx="2" presStyleCnt="3"/>
      <dgm:spPr/>
    </dgm:pt>
    <dgm:pt modelId="{8840EC55-064A-4552-90CA-4AE7D4D3B087}" type="pres">
      <dgm:prSet presAssocID="{8B7DFA85-D392-48E6-AFB6-C1D16C226C36}" presName="childShape" presStyleCnt="0"/>
      <dgm:spPr/>
    </dgm:pt>
    <dgm:pt modelId="{BD78FECB-220D-4E0F-8A43-1FEB16A2DAF0}" type="pres">
      <dgm:prSet presAssocID="{CF8262E3-BB0E-47D4-A4B3-B9AF03C40781}" presName="Name13" presStyleLbl="parChTrans1D2" presStyleIdx="7" presStyleCnt="11"/>
      <dgm:spPr/>
    </dgm:pt>
    <dgm:pt modelId="{F87582C1-5E05-4ADA-961E-99A808F41BA6}" type="pres">
      <dgm:prSet presAssocID="{24ED3A64-69FC-40C8-82FE-F340901E89A3}" presName="childText" presStyleLbl="bgAcc1" presStyleIdx="7" presStyleCnt="11" custScaleX="186169" custLinFactX="62092" custLinFactNeighborX="100000" custLinFactNeighborY="538">
        <dgm:presLayoutVars>
          <dgm:bulletEnabled val="1"/>
        </dgm:presLayoutVars>
      </dgm:prSet>
      <dgm:spPr/>
    </dgm:pt>
    <dgm:pt modelId="{37668E34-BAFA-4389-A735-5AB30A95510C}" type="pres">
      <dgm:prSet presAssocID="{850448BF-2244-4CD9-BA44-7E87C946D9C3}" presName="Name13" presStyleLbl="parChTrans1D2" presStyleIdx="8" presStyleCnt="11"/>
      <dgm:spPr/>
    </dgm:pt>
    <dgm:pt modelId="{70E7732A-53BC-46B5-93F5-D876DD3EB44D}" type="pres">
      <dgm:prSet presAssocID="{F66F5BA7-93A9-48F6-8475-E3198A084B06}" presName="childText" presStyleLbl="bgAcc1" presStyleIdx="8" presStyleCnt="11" custScaleX="186168" custLinFactX="62092" custLinFactNeighborX="100000" custLinFactNeighborY="1151">
        <dgm:presLayoutVars>
          <dgm:bulletEnabled val="1"/>
        </dgm:presLayoutVars>
      </dgm:prSet>
      <dgm:spPr/>
    </dgm:pt>
    <dgm:pt modelId="{A16987BB-DF0C-4984-962B-A057447BE107}" type="pres">
      <dgm:prSet presAssocID="{A9657010-980D-43E1-AE98-0FAB3F2F2BBF}" presName="Name13" presStyleLbl="parChTrans1D2" presStyleIdx="9" presStyleCnt="11"/>
      <dgm:spPr/>
    </dgm:pt>
    <dgm:pt modelId="{D027C860-F5A0-4B22-A3F6-2435210D5B23}" type="pres">
      <dgm:prSet presAssocID="{E82F0527-42B4-441D-ADE6-CCF4DBBE1DCB}" presName="childText" presStyleLbl="bgAcc1" presStyleIdx="9" presStyleCnt="11" custScaleX="186168" custLinFactX="62092" custLinFactNeighborX="100000" custLinFactNeighborY="1764">
        <dgm:presLayoutVars>
          <dgm:bulletEnabled val="1"/>
        </dgm:presLayoutVars>
      </dgm:prSet>
      <dgm:spPr/>
    </dgm:pt>
    <dgm:pt modelId="{0573AB8A-2CBA-4E51-8538-A9458D40ED45}" type="pres">
      <dgm:prSet presAssocID="{B0620D7E-37C3-4B14-A388-C98D2B51323D}" presName="Name13" presStyleLbl="parChTrans1D2" presStyleIdx="10" presStyleCnt="11"/>
      <dgm:spPr/>
    </dgm:pt>
    <dgm:pt modelId="{55EABC13-B413-4369-8E4D-0EAEF3265C91}" type="pres">
      <dgm:prSet presAssocID="{19776652-1B1E-485D-AA36-F12DA3C41ABE}" presName="childText" presStyleLbl="bgAcc1" presStyleIdx="10" presStyleCnt="11" custScaleX="186168" custLinFactX="62092" custLinFactNeighborX="100000" custLinFactNeighborY="2376">
        <dgm:presLayoutVars>
          <dgm:bulletEnabled val="1"/>
        </dgm:presLayoutVars>
      </dgm:prSet>
      <dgm:spPr/>
    </dgm:pt>
  </dgm:ptLst>
  <dgm:cxnLst>
    <dgm:cxn modelId="{5EE7CB03-D90D-4DAC-B417-FAFBE221D2D2}" type="presOf" srcId="{24ED3A64-69FC-40C8-82FE-F340901E89A3}" destId="{F87582C1-5E05-4ADA-961E-99A808F41BA6}" srcOrd="0" destOrd="0" presId="urn:microsoft.com/office/officeart/2005/8/layout/hierarchy3"/>
    <dgm:cxn modelId="{18D1A504-7A46-4030-92F8-900AC18477CE}" srcId="{9BA04D59-C023-4BB7-A3E7-18F901AE18D6}" destId="{F37F0429-83FC-43CD-AB3A-A05313595F5D}" srcOrd="0" destOrd="0" parTransId="{4CCB54B8-8BB7-4EBE-A099-0EA1008312A7}" sibTransId="{FEF58870-C348-46A6-8D6F-C874EB05A205}"/>
    <dgm:cxn modelId="{F0617908-CEF0-4CBC-BC14-A45CAAE3E267}" type="presOf" srcId="{D42F5F56-0611-4F8D-BEE7-CD56AC66A1BE}" destId="{649D576C-8833-4D64-80A6-91D624D228F7}" srcOrd="0" destOrd="0" presId="urn:microsoft.com/office/officeart/2005/8/layout/hierarchy3"/>
    <dgm:cxn modelId="{21B73017-A251-40BD-8412-6ABF7F99417B}" type="presOf" srcId="{A1C134CE-FB7D-4311-A968-82496E815781}" destId="{16709865-BA2C-4A9B-B07F-6CFE5BE38198}" srcOrd="0" destOrd="0" presId="urn:microsoft.com/office/officeart/2005/8/layout/hierarchy3"/>
    <dgm:cxn modelId="{35ED9A20-2596-4EE4-A28B-26E87251813E}" srcId="{DE62DC05-3EE9-41ED-BF8D-8E5F74A66EA8}" destId="{82F1259A-B178-4521-ADC4-B0280002A744}" srcOrd="2" destOrd="0" parTransId="{25F53ACA-415F-4E4D-A41E-CB98BD892A9E}" sibTransId="{82124F5D-0882-4518-BF7F-A3C1DB719C33}"/>
    <dgm:cxn modelId="{43E07F32-2DCC-4B9B-BAAA-175F7891872B}" type="presOf" srcId="{B3494A8C-97D7-4CD9-A075-4EFDDA0B96CA}" destId="{B0165714-B891-4C42-A25C-69140024442B}" srcOrd="0" destOrd="0" presId="urn:microsoft.com/office/officeart/2005/8/layout/hierarchy3"/>
    <dgm:cxn modelId="{9471A23B-C55F-4FA6-9D7D-3E6ADED66D4E}" srcId="{8B7DFA85-D392-48E6-AFB6-C1D16C226C36}" destId="{E82F0527-42B4-441D-ADE6-CCF4DBBE1DCB}" srcOrd="2" destOrd="0" parTransId="{A9657010-980D-43E1-AE98-0FAB3F2F2BBF}" sibTransId="{958453A2-A1AB-4D4F-B510-FE8F7A79FF59}"/>
    <dgm:cxn modelId="{2DAC9960-FFD4-4F07-9944-951762BCB6A0}" type="presOf" srcId="{8B7DFA85-D392-48E6-AFB6-C1D16C226C36}" destId="{986C9AE7-D0E0-4EBC-9B60-D822CC9BDC37}" srcOrd="0" destOrd="0" presId="urn:microsoft.com/office/officeart/2005/8/layout/hierarchy3"/>
    <dgm:cxn modelId="{EA7A4341-C4EE-4DD7-B663-EAB8090A08A4}" type="presOf" srcId="{B652EAAB-A323-4B62-BDC7-2384C6810F10}" destId="{FE7D243C-AAF6-4156-99BC-8C943B1F2627}" srcOrd="0" destOrd="0" presId="urn:microsoft.com/office/officeart/2005/8/layout/hierarchy3"/>
    <dgm:cxn modelId="{A3783A45-9EDA-4491-AA50-B4CFCA53A951}" type="presOf" srcId="{DE62DC05-3EE9-41ED-BF8D-8E5F74A66EA8}" destId="{49A16017-7EA6-4B18-B853-FF0238CB0F4D}" srcOrd="1" destOrd="0" presId="urn:microsoft.com/office/officeart/2005/8/layout/hierarchy3"/>
    <dgm:cxn modelId="{5414C369-43D6-4E1D-BB77-9BB1D301B1F8}" type="presOf" srcId="{49BCDA46-B64B-4E59-B3B2-01FCAF816BC2}" destId="{6F5784D9-593E-45A9-AB9E-93E21041352E}" srcOrd="0" destOrd="0" presId="urn:microsoft.com/office/officeart/2005/8/layout/hierarchy3"/>
    <dgm:cxn modelId="{27826A6B-7048-4ED1-85EC-5B4400E3ED1C}" type="presOf" srcId="{8B7DFA85-D392-48E6-AFB6-C1D16C226C36}" destId="{5AEA724B-EA3C-4F37-A7CD-7D3B5EA1A04D}" srcOrd="1" destOrd="0" presId="urn:microsoft.com/office/officeart/2005/8/layout/hierarchy3"/>
    <dgm:cxn modelId="{93452252-D653-4B24-8660-722700DF32A7}" type="presOf" srcId="{9FAEB68F-9F53-419A-B91B-2B3B88766790}" destId="{3D9DF5C8-61F6-4BEF-801A-555702473F91}" srcOrd="0" destOrd="0" presId="urn:microsoft.com/office/officeart/2005/8/layout/hierarchy3"/>
    <dgm:cxn modelId="{C4584353-FC64-43F6-A195-DED021075421}" srcId="{DE62DC05-3EE9-41ED-BF8D-8E5F74A66EA8}" destId="{B3494A8C-97D7-4CD9-A075-4EFDDA0B96CA}" srcOrd="1" destOrd="0" parTransId="{2BE75BC4-B5E7-4D9B-9CE8-A288C1A8B1AD}" sibTransId="{C09B4C61-BE68-4775-9677-90AB8AA7AE80}"/>
    <dgm:cxn modelId="{9FDB3F54-5F2A-4B11-83AF-39DB5EBED1E9}" srcId="{8B7DFA85-D392-48E6-AFB6-C1D16C226C36}" destId="{19776652-1B1E-485D-AA36-F12DA3C41ABE}" srcOrd="3" destOrd="0" parTransId="{B0620D7E-37C3-4B14-A388-C98D2B51323D}" sibTransId="{B716225D-1FB9-4832-BA86-38E0B2D79465}"/>
    <dgm:cxn modelId="{63816275-FF9F-4438-B193-400F90A1BFA7}" srcId="{F37F0429-83FC-43CD-AB3A-A05313595F5D}" destId="{33BDF536-7CF0-4484-92A3-BF4ADD078300}" srcOrd="2" destOrd="0" parTransId="{49BCDA46-B64B-4E59-B3B2-01FCAF816BC2}" sibTransId="{FEAE1A53-FE65-41EA-80F0-E1BF268E29AE}"/>
    <dgm:cxn modelId="{3CE0AE56-0B40-444A-8271-197D73C95C80}" type="presOf" srcId="{D4292B48-BBE8-4ED2-AB06-013F769A363E}" destId="{1501CE57-6D7E-4B8E-BDE6-074B21449A2E}" srcOrd="0" destOrd="0" presId="urn:microsoft.com/office/officeart/2005/8/layout/hierarchy3"/>
    <dgm:cxn modelId="{52E9A85A-4441-4C5A-B949-A24D7B2567AE}" type="presOf" srcId="{CE708044-E93E-401D-A09B-ABCCADEA5A65}" destId="{367E2ACC-BAAA-4CF7-BDB9-E9BAA22D5111}" srcOrd="0" destOrd="0" presId="urn:microsoft.com/office/officeart/2005/8/layout/hierarchy3"/>
    <dgm:cxn modelId="{606D7281-C72D-429E-942C-12C2C6FADCBE}" srcId="{8B7DFA85-D392-48E6-AFB6-C1D16C226C36}" destId="{24ED3A64-69FC-40C8-82FE-F340901E89A3}" srcOrd="0" destOrd="0" parTransId="{CF8262E3-BB0E-47D4-A4B3-B9AF03C40781}" sibTransId="{11257F55-7FD9-4977-9F1A-182315C0E387}"/>
    <dgm:cxn modelId="{AF7BF882-6050-4CFB-B1A8-32B859F9DB36}" type="presOf" srcId="{A0853723-23D9-4305-B487-ACD95A54A5B9}" destId="{02DC0A7A-B8D2-4911-9DAB-C34FE6E9C717}" srcOrd="0" destOrd="0" presId="urn:microsoft.com/office/officeart/2005/8/layout/hierarchy3"/>
    <dgm:cxn modelId="{EBD1A394-DAEE-4C72-B965-F0B8A9F0C616}" type="presOf" srcId="{82F1259A-B178-4521-ADC4-B0280002A744}" destId="{7D515D67-C46B-4C01-A3A5-480EDF023582}" srcOrd="0" destOrd="0" presId="urn:microsoft.com/office/officeart/2005/8/layout/hierarchy3"/>
    <dgm:cxn modelId="{68320396-A7C9-4013-A118-7B77E666D44E}" srcId="{8B7DFA85-D392-48E6-AFB6-C1D16C226C36}" destId="{F66F5BA7-93A9-48F6-8475-E3198A084B06}" srcOrd="1" destOrd="0" parTransId="{850448BF-2244-4CD9-BA44-7E87C946D9C3}" sibTransId="{AC3740F9-320C-4DDA-A5AC-48CDD6E1BE5F}"/>
    <dgm:cxn modelId="{2EC84097-451C-4948-B8D7-A2DFDBF2FF30}" srcId="{9BA04D59-C023-4BB7-A3E7-18F901AE18D6}" destId="{DE62DC05-3EE9-41ED-BF8D-8E5F74A66EA8}" srcOrd="1" destOrd="0" parTransId="{7FED0BAF-240B-4B2B-846C-2C3C2DF1A83E}" sibTransId="{007F92C1-D8C0-4404-A293-AAFA0C9472AB}"/>
    <dgm:cxn modelId="{73780699-4087-4A69-B883-E4CBA70C5827}" type="presOf" srcId="{F37F0429-83FC-43CD-AB3A-A05313595F5D}" destId="{6365AE38-2C7C-46F1-B766-70B54C3FFBC9}" srcOrd="0" destOrd="0" presId="urn:microsoft.com/office/officeart/2005/8/layout/hierarchy3"/>
    <dgm:cxn modelId="{CDFCABA0-468F-4F70-9125-7E5EA2C5504B}" type="presOf" srcId="{A9657010-980D-43E1-AE98-0FAB3F2F2BBF}" destId="{A16987BB-DF0C-4984-962B-A057447BE107}" srcOrd="0" destOrd="0" presId="urn:microsoft.com/office/officeart/2005/8/layout/hierarchy3"/>
    <dgm:cxn modelId="{B7E367A2-EB73-44EE-AAEA-200D7FF930C8}" type="presOf" srcId="{19776652-1B1E-485D-AA36-F12DA3C41ABE}" destId="{55EABC13-B413-4369-8E4D-0EAEF3265C91}" srcOrd="0" destOrd="0" presId="urn:microsoft.com/office/officeart/2005/8/layout/hierarchy3"/>
    <dgm:cxn modelId="{22C8F8A2-C776-45B2-854A-06AF490ADF12}" srcId="{F37F0429-83FC-43CD-AB3A-A05313595F5D}" destId="{A0853723-23D9-4305-B487-ACD95A54A5B9}" srcOrd="0" destOrd="0" parTransId="{D42F5F56-0611-4F8D-BEE7-CD56AC66A1BE}" sibTransId="{FCAF3DA5-BF51-4A03-BF9F-65FEC68C3F43}"/>
    <dgm:cxn modelId="{813DB8B1-40E9-4A0D-9764-1E10C79D1881}" type="presOf" srcId="{CF8262E3-BB0E-47D4-A4B3-B9AF03C40781}" destId="{BD78FECB-220D-4E0F-8A43-1FEB16A2DAF0}" srcOrd="0" destOrd="0" presId="urn:microsoft.com/office/officeart/2005/8/layout/hierarchy3"/>
    <dgm:cxn modelId="{BF7DBAB4-0574-49DC-A1D9-BAB1F6685825}" type="presOf" srcId="{E910AFCD-E46A-4274-A9CC-9326B9300C5C}" destId="{A5CE89FD-D579-45A7-858C-30747BF48092}" srcOrd="0" destOrd="0" presId="urn:microsoft.com/office/officeart/2005/8/layout/hierarchy3"/>
    <dgm:cxn modelId="{92073EBC-694B-40AC-8539-D1E7D0AE8C03}" srcId="{DE62DC05-3EE9-41ED-BF8D-8E5F74A66EA8}" destId="{A1C134CE-FB7D-4311-A968-82496E815781}" srcOrd="3" destOrd="0" parTransId="{E910AFCD-E46A-4274-A9CC-9326B9300C5C}" sibTransId="{FEB8DC45-3B65-4368-881F-11480BC4D1E8}"/>
    <dgm:cxn modelId="{75B110BD-B413-400C-A626-4B8686C4B10E}" type="presOf" srcId="{9BA04D59-C023-4BB7-A3E7-18F901AE18D6}" destId="{402FBFAB-9822-4B4D-8968-CF8B2666AF0B}" srcOrd="0" destOrd="0" presId="urn:microsoft.com/office/officeart/2005/8/layout/hierarchy3"/>
    <dgm:cxn modelId="{2E285DC2-661F-463F-BC1B-3C8DBD1CF457}" type="presOf" srcId="{F37F0429-83FC-43CD-AB3A-A05313595F5D}" destId="{AEA6E134-D16A-474F-873F-D64C213EBFDD}" srcOrd="1" destOrd="0" presId="urn:microsoft.com/office/officeart/2005/8/layout/hierarchy3"/>
    <dgm:cxn modelId="{900980C2-DD8E-4A21-88E5-562D73F3E1AE}" type="presOf" srcId="{25F53ACA-415F-4E4D-A41E-CB98BD892A9E}" destId="{22645713-F55A-43E3-9905-35E676AF3DFA}" srcOrd="0" destOrd="0" presId="urn:microsoft.com/office/officeart/2005/8/layout/hierarchy3"/>
    <dgm:cxn modelId="{9E50B8CB-1D15-40FE-9351-1616870F0F94}" srcId="{F37F0429-83FC-43CD-AB3A-A05313595F5D}" destId="{D4292B48-BBE8-4ED2-AB06-013F769A363E}" srcOrd="1" destOrd="0" parTransId="{9FAEB68F-9F53-419A-B91B-2B3B88766790}" sibTransId="{22957391-A6F7-4553-B986-B242BD32024B}"/>
    <dgm:cxn modelId="{9CC0F8CE-0DB6-4E76-B73E-D1C9A58EAA97}" type="presOf" srcId="{2BE75BC4-B5E7-4D9B-9CE8-A288C1A8B1AD}" destId="{73C8D036-094F-482B-8D5A-5CDD8684D254}" srcOrd="0" destOrd="0" presId="urn:microsoft.com/office/officeart/2005/8/layout/hierarchy3"/>
    <dgm:cxn modelId="{7615E1CF-07B4-4CC9-B100-99AC0775C882}" srcId="{DE62DC05-3EE9-41ED-BF8D-8E5F74A66EA8}" destId="{CE708044-E93E-401D-A09B-ABCCADEA5A65}" srcOrd="0" destOrd="0" parTransId="{B652EAAB-A323-4B62-BDC7-2384C6810F10}" sibTransId="{E10DAE18-1EC0-4AE3-BCD1-196DD29BF072}"/>
    <dgm:cxn modelId="{0FD8A8DF-E3A1-417E-9355-42F3195BE7A7}" type="presOf" srcId="{F66F5BA7-93A9-48F6-8475-E3198A084B06}" destId="{70E7732A-53BC-46B5-93F5-D876DD3EB44D}" srcOrd="0" destOrd="0" presId="urn:microsoft.com/office/officeart/2005/8/layout/hierarchy3"/>
    <dgm:cxn modelId="{ABEBD2E8-CDC8-43BF-B27D-3D33C716EBC3}" type="presOf" srcId="{33BDF536-7CF0-4484-92A3-BF4ADD078300}" destId="{1C133B9E-C526-41E7-AAC3-9AF378BBD0EE}" srcOrd="0" destOrd="0" presId="urn:microsoft.com/office/officeart/2005/8/layout/hierarchy3"/>
    <dgm:cxn modelId="{FC9251EB-DDD7-4BEF-BF0F-D7835A4727A3}" type="presOf" srcId="{DE62DC05-3EE9-41ED-BF8D-8E5F74A66EA8}" destId="{763CD8F2-4434-4C7E-9A13-13371CC1CD24}" srcOrd="0" destOrd="0" presId="urn:microsoft.com/office/officeart/2005/8/layout/hierarchy3"/>
    <dgm:cxn modelId="{0649CFEE-FD01-4652-8CAA-CCC42A5D35A3}" type="presOf" srcId="{B0620D7E-37C3-4B14-A388-C98D2B51323D}" destId="{0573AB8A-2CBA-4E51-8538-A9458D40ED45}" srcOrd="0" destOrd="0" presId="urn:microsoft.com/office/officeart/2005/8/layout/hierarchy3"/>
    <dgm:cxn modelId="{95212CF0-0695-4E9A-BBDF-3A3B5CE9DBD9}" type="presOf" srcId="{850448BF-2244-4CD9-BA44-7E87C946D9C3}" destId="{37668E34-BAFA-4389-A735-5AB30A95510C}" srcOrd="0" destOrd="0" presId="urn:microsoft.com/office/officeart/2005/8/layout/hierarchy3"/>
    <dgm:cxn modelId="{CCC0ADF8-A324-465B-8FEF-B561CE206887}" srcId="{9BA04D59-C023-4BB7-A3E7-18F901AE18D6}" destId="{8B7DFA85-D392-48E6-AFB6-C1D16C226C36}" srcOrd="2" destOrd="0" parTransId="{7783748A-AC2D-4FA8-92E7-902C32E16648}" sibTransId="{33239ED4-6083-459B-AB28-BE545836C5D9}"/>
    <dgm:cxn modelId="{F0565DFD-EC19-4123-8CF2-03F7CA473CBB}" type="presOf" srcId="{E82F0527-42B4-441D-ADE6-CCF4DBBE1DCB}" destId="{D027C860-F5A0-4B22-A3F6-2435210D5B23}" srcOrd="0" destOrd="0" presId="urn:microsoft.com/office/officeart/2005/8/layout/hierarchy3"/>
    <dgm:cxn modelId="{28BE9A01-EA5E-4649-9BF1-7F0B86CDB1F6}" type="presParOf" srcId="{402FBFAB-9822-4B4D-8968-CF8B2666AF0B}" destId="{06534E21-438F-44E8-9DC8-C5A8B4AB72DD}" srcOrd="0" destOrd="0" presId="urn:microsoft.com/office/officeart/2005/8/layout/hierarchy3"/>
    <dgm:cxn modelId="{5A5A4C29-85B3-4E79-BF9B-DCB658F15C23}" type="presParOf" srcId="{06534E21-438F-44E8-9DC8-C5A8B4AB72DD}" destId="{B7F9FCB0-BB7F-4DA3-8C9B-1353616F99CB}" srcOrd="0" destOrd="0" presId="urn:microsoft.com/office/officeart/2005/8/layout/hierarchy3"/>
    <dgm:cxn modelId="{B32F02B9-0577-4174-945F-72BD3CCF67BF}" type="presParOf" srcId="{B7F9FCB0-BB7F-4DA3-8C9B-1353616F99CB}" destId="{6365AE38-2C7C-46F1-B766-70B54C3FFBC9}" srcOrd="0" destOrd="0" presId="urn:microsoft.com/office/officeart/2005/8/layout/hierarchy3"/>
    <dgm:cxn modelId="{62A3C3CA-CC65-4A1C-9E07-BEF3CFE341B3}" type="presParOf" srcId="{B7F9FCB0-BB7F-4DA3-8C9B-1353616F99CB}" destId="{AEA6E134-D16A-474F-873F-D64C213EBFDD}" srcOrd="1" destOrd="0" presId="urn:microsoft.com/office/officeart/2005/8/layout/hierarchy3"/>
    <dgm:cxn modelId="{B3DD64DA-FC8A-428A-AB42-5065CFC589C0}" type="presParOf" srcId="{06534E21-438F-44E8-9DC8-C5A8B4AB72DD}" destId="{65AF68C4-47D9-4F56-AFEF-A5AD7102CA99}" srcOrd="1" destOrd="0" presId="urn:microsoft.com/office/officeart/2005/8/layout/hierarchy3"/>
    <dgm:cxn modelId="{624E5755-91D2-44DE-95CA-83F7389EDA09}" type="presParOf" srcId="{65AF68C4-47D9-4F56-AFEF-A5AD7102CA99}" destId="{649D576C-8833-4D64-80A6-91D624D228F7}" srcOrd="0" destOrd="0" presId="urn:microsoft.com/office/officeart/2005/8/layout/hierarchy3"/>
    <dgm:cxn modelId="{D62298C9-061B-4237-99FE-355448A88014}" type="presParOf" srcId="{65AF68C4-47D9-4F56-AFEF-A5AD7102CA99}" destId="{02DC0A7A-B8D2-4911-9DAB-C34FE6E9C717}" srcOrd="1" destOrd="0" presId="urn:microsoft.com/office/officeart/2005/8/layout/hierarchy3"/>
    <dgm:cxn modelId="{A8398120-CD08-4DE8-BAA4-7CEFB981D6AB}" type="presParOf" srcId="{65AF68C4-47D9-4F56-AFEF-A5AD7102CA99}" destId="{3D9DF5C8-61F6-4BEF-801A-555702473F91}" srcOrd="2" destOrd="0" presId="urn:microsoft.com/office/officeart/2005/8/layout/hierarchy3"/>
    <dgm:cxn modelId="{E9D7B6CE-81F1-4713-8171-5A0355012ACB}" type="presParOf" srcId="{65AF68C4-47D9-4F56-AFEF-A5AD7102CA99}" destId="{1501CE57-6D7E-4B8E-BDE6-074B21449A2E}" srcOrd="3" destOrd="0" presId="urn:microsoft.com/office/officeart/2005/8/layout/hierarchy3"/>
    <dgm:cxn modelId="{3AF82828-D7BC-4317-A2D9-C2D9C01B6109}" type="presParOf" srcId="{65AF68C4-47D9-4F56-AFEF-A5AD7102CA99}" destId="{6F5784D9-593E-45A9-AB9E-93E21041352E}" srcOrd="4" destOrd="0" presId="urn:microsoft.com/office/officeart/2005/8/layout/hierarchy3"/>
    <dgm:cxn modelId="{2965B5E0-C3AC-4BCB-A86B-77F184FCEFC1}" type="presParOf" srcId="{65AF68C4-47D9-4F56-AFEF-A5AD7102CA99}" destId="{1C133B9E-C526-41E7-AAC3-9AF378BBD0EE}" srcOrd="5" destOrd="0" presId="urn:microsoft.com/office/officeart/2005/8/layout/hierarchy3"/>
    <dgm:cxn modelId="{E6A11F7E-EE0D-490E-8A5F-E33CB3DD06A8}" type="presParOf" srcId="{402FBFAB-9822-4B4D-8968-CF8B2666AF0B}" destId="{3CCCAED6-7AAE-4CAB-8715-18E56B72BFF3}" srcOrd="1" destOrd="0" presId="urn:microsoft.com/office/officeart/2005/8/layout/hierarchy3"/>
    <dgm:cxn modelId="{35A37D8F-25DE-411D-B865-5F6ACD961483}" type="presParOf" srcId="{3CCCAED6-7AAE-4CAB-8715-18E56B72BFF3}" destId="{283E9067-23DA-45DB-8A0B-95D6E95B874D}" srcOrd="0" destOrd="0" presId="urn:microsoft.com/office/officeart/2005/8/layout/hierarchy3"/>
    <dgm:cxn modelId="{5A69B847-88D8-49C6-9F65-6E2F8482800E}" type="presParOf" srcId="{283E9067-23DA-45DB-8A0B-95D6E95B874D}" destId="{763CD8F2-4434-4C7E-9A13-13371CC1CD24}" srcOrd="0" destOrd="0" presId="urn:microsoft.com/office/officeart/2005/8/layout/hierarchy3"/>
    <dgm:cxn modelId="{CAF76FB5-6D5B-43EB-8252-1A7FBC0C64A8}" type="presParOf" srcId="{283E9067-23DA-45DB-8A0B-95D6E95B874D}" destId="{49A16017-7EA6-4B18-B853-FF0238CB0F4D}" srcOrd="1" destOrd="0" presId="urn:microsoft.com/office/officeart/2005/8/layout/hierarchy3"/>
    <dgm:cxn modelId="{DA20B231-444E-4F9D-BE70-8EDD3A749F33}" type="presParOf" srcId="{3CCCAED6-7AAE-4CAB-8715-18E56B72BFF3}" destId="{37D8ADD7-368A-4859-B1DE-E61B31390E4C}" srcOrd="1" destOrd="0" presId="urn:microsoft.com/office/officeart/2005/8/layout/hierarchy3"/>
    <dgm:cxn modelId="{FCF7CB2F-906B-4E87-9861-790062A007B3}" type="presParOf" srcId="{37D8ADD7-368A-4859-B1DE-E61B31390E4C}" destId="{FE7D243C-AAF6-4156-99BC-8C943B1F2627}" srcOrd="0" destOrd="0" presId="urn:microsoft.com/office/officeart/2005/8/layout/hierarchy3"/>
    <dgm:cxn modelId="{C0EAC68E-1863-4724-86AB-0681591F4C0E}" type="presParOf" srcId="{37D8ADD7-368A-4859-B1DE-E61B31390E4C}" destId="{367E2ACC-BAAA-4CF7-BDB9-E9BAA22D5111}" srcOrd="1" destOrd="0" presId="urn:microsoft.com/office/officeart/2005/8/layout/hierarchy3"/>
    <dgm:cxn modelId="{C323BA46-943F-4585-AC1C-4BF1543B7215}" type="presParOf" srcId="{37D8ADD7-368A-4859-B1DE-E61B31390E4C}" destId="{73C8D036-094F-482B-8D5A-5CDD8684D254}" srcOrd="2" destOrd="0" presId="urn:microsoft.com/office/officeart/2005/8/layout/hierarchy3"/>
    <dgm:cxn modelId="{665A0AB3-2464-494B-8A68-60D7C96E033B}" type="presParOf" srcId="{37D8ADD7-368A-4859-B1DE-E61B31390E4C}" destId="{B0165714-B891-4C42-A25C-69140024442B}" srcOrd="3" destOrd="0" presId="urn:microsoft.com/office/officeart/2005/8/layout/hierarchy3"/>
    <dgm:cxn modelId="{60E53140-4B1B-4E6F-8B6F-5BC2634FF42A}" type="presParOf" srcId="{37D8ADD7-368A-4859-B1DE-E61B31390E4C}" destId="{22645713-F55A-43E3-9905-35E676AF3DFA}" srcOrd="4" destOrd="0" presId="urn:microsoft.com/office/officeart/2005/8/layout/hierarchy3"/>
    <dgm:cxn modelId="{FBDA92AB-6A61-49C6-BA86-138E2D283FB9}" type="presParOf" srcId="{37D8ADD7-368A-4859-B1DE-E61B31390E4C}" destId="{7D515D67-C46B-4C01-A3A5-480EDF023582}" srcOrd="5" destOrd="0" presId="urn:microsoft.com/office/officeart/2005/8/layout/hierarchy3"/>
    <dgm:cxn modelId="{80214202-2EE2-4F7C-922A-2EEBDDAACC46}" type="presParOf" srcId="{37D8ADD7-368A-4859-B1DE-E61B31390E4C}" destId="{A5CE89FD-D579-45A7-858C-30747BF48092}" srcOrd="6" destOrd="0" presId="urn:microsoft.com/office/officeart/2005/8/layout/hierarchy3"/>
    <dgm:cxn modelId="{72672EF5-A5A9-48B3-8E99-E55701BAEF1D}" type="presParOf" srcId="{37D8ADD7-368A-4859-B1DE-E61B31390E4C}" destId="{16709865-BA2C-4A9B-B07F-6CFE5BE38198}" srcOrd="7" destOrd="0" presId="urn:microsoft.com/office/officeart/2005/8/layout/hierarchy3"/>
    <dgm:cxn modelId="{381AC00F-417A-4093-B583-104E70B4230B}" type="presParOf" srcId="{402FBFAB-9822-4B4D-8968-CF8B2666AF0B}" destId="{3FABB2D0-5C83-4807-AC8A-FA205886598E}" srcOrd="2" destOrd="0" presId="urn:microsoft.com/office/officeart/2005/8/layout/hierarchy3"/>
    <dgm:cxn modelId="{F82442C3-7A9F-40B9-AC26-0CE5A3381799}" type="presParOf" srcId="{3FABB2D0-5C83-4807-AC8A-FA205886598E}" destId="{E1C22DD5-A915-46CA-B357-F77E69C9DF99}" srcOrd="0" destOrd="0" presId="urn:microsoft.com/office/officeart/2005/8/layout/hierarchy3"/>
    <dgm:cxn modelId="{238935FF-1E00-4D56-AB83-4B8C087B8221}" type="presParOf" srcId="{E1C22DD5-A915-46CA-B357-F77E69C9DF99}" destId="{986C9AE7-D0E0-4EBC-9B60-D822CC9BDC37}" srcOrd="0" destOrd="0" presId="urn:microsoft.com/office/officeart/2005/8/layout/hierarchy3"/>
    <dgm:cxn modelId="{6E54CB26-4C59-4CCE-A066-65554D812AFB}" type="presParOf" srcId="{E1C22DD5-A915-46CA-B357-F77E69C9DF99}" destId="{5AEA724B-EA3C-4F37-A7CD-7D3B5EA1A04D}" srcOrd="1" destOrd="0" presId="urn:microsoft.com/office/officeart/2005/8/layout/hierarchy3"/>
    <dgm:cxn modelId="{12EDBCF2-C79F-44D5-A644-11B5F4F13F3B}" type="presParOf" srcId="{3FABB2D0-5C83-4807-AC8A-FA205886598E}" destId="{8840EC55-064A-4552-90CA-4AE7D4D3B087}" srcOrd="1" destOrd="0" presId="urn:microsoft.com/office/officeart/2005/8/layout/hierarchy3"/>
    <dgm:cxn modelId="{814B996B-B51C-411C-B1D9-32C1FBF17E6C}" type="presParOf" srcId="{8840EC55-064A-4552-90CA-4AE7D4D3B087}" destId="{BD78FECB-220D-4E0F-8A43-1FEB16A2DAF0}" srcOrd="0" destOrd="0" presId="urn:microsoft.com/office/officeart/2005/8/layout/hierarchy3"/>
    <dgm:cxn modelId="{1B92145D-B7F0-475C-98D2-5C810D778349}" type="presParOf" srcId="{8840EC55-064A-4552-90CA-4AE7D4D3B087}" destId="{F87582C1-5E05-4ADA-961E-99A808F41BA6}" srcOrd="1" destOrd="0" presId="urn:microsoft.com/office/officeart/2005/8/layout/hierarchy3"/>
    <dgm:cxn modelId="{FB35EE9D-9269-4B08-9BB8-EEC060F4386F}" type="presParOf" srcId="{8840EC55-064A-4552-90CA-4AE7D4D3B087}" destId="{37668E34-BAFA-4389-A735-5AB30A95510C}" srcOrd="2" destOrd="0" presId="urn:microsoft.com/office/officeart/2005/8/layout/hierarchy3"/>
    <dgm:cxn modelId="{8843577C-E24C-46E3-9430-9BD8A133BC81}" type="presParOf" srcId="{8840EC55-064A-4552-90CA-4AE7D4D3B087}" destId="{70E7732A-53BC-46B5-93F5-D876DD3EB44D}" srcOrd="3" destOrd="0" presId="urn:microsoft.com/office/officeart/2005/8/layout/hierarchy3"/>
    <dgm:cxn modelId="{5562D9C2-FB29-4F4F-A0F9-BEA1EB7A092F}" type="presParOf" srcId="{8840EC55-064A-4552-90CA-4AE7D4D3B087}" destId="{A16987BB-DF0C-4984-962B-A057447BE107}" srcOrd="4" destOrd="0" presId="urn:microsoft.com/office/officeart/2005/8/layout/hierarchy3"/>
    <dgm:cxn modelId="{AB9D5B5D-0856-47D9-8D8E-9AF0CE8A5F95}" type="presParOf" srcId="{8840EC55-064A-4552-90CA-4AE7D4D3B087}" destId="{D027C860-F5A0-4B22-A3F6-2435210D5B23}" srcOrd="5" destOrd="0" presId="urn:microsoft.com/office/officeart/2005/8/layout/hierarchy3"/>
    <dgm:cxn modelId="{EC706958-BE1D-4B15-AF06-57ECC09F090C}" type="presParOf" srcId="{8840EC55-064A-4552-90CA-4AE7D4D3B087}" destId="{0573AB8A-2CBA-4E51-8538-A9458D40ED45}" srcOrd="6" destOrd="0" presId="urn:microsoft.com/office/officeart/2005/8/layout/hierarchy3"/>
    <dgm:cxn modelId="{512F1E57-59B8-451A-8CD8-23FEED29BEB5}" type="presParOf" srcId="{8840EC55-064A-4552-90CA-4AE7D4D3B087}" destId="{55EABC13-B413-4369-8E4D-0EAEF3265C91}" srcOrd="7"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238DD7-E5CA-4361-B9E0-034CF74AA0D3}">
      <dsp:nvSpPr>
        <dsp:cNvPr id="0" name=""/>
        <dsp:cNvSpPr/>
      </dsp:nvSpPr>
      <dsp:spPr>
        <a:xfrm>
          <a:off x="2976" y="1500"/>
          <a:ext cx="6090046" cy="1948656"/>
        </a:xfrm>
        <a:prstGeom prst="roundRect">
          <a:avLst>
            <a:gd name="adj" fmla="val 10000"/>
          </a:avLst>
        </a:prstGeom>
        <a:gradFill rotWithShape="0">
          <a:gsLst>
            <a:gs pos="0">
              <a:schemeClr val="accent1">
                <a:alpha val="80000"/>
                <a:hueOff val="0"/>
                <a:satOff val="0"/>
                <a:lumOff val="0"/>
                <a:alphaOff val="0"/>
                <a:lumMod val="110000"/>
                <a:satMod val="105000"/>
                <a:tint val="67000"/>
              </a:schemeClr>
            </a:gs>
            <a:gs pos="50000">
              <a:schemeClr val="accent1">
                <a:alpha val="80000"/>
                <a:hueOff val="0"/>
                <a:satOff val="0"/>
                <a:lumOff val="0"/>
                <a:alphaOff val="0"/>
                <a:lumMod val="105000"/>
                <a:satMod val="103000"/>
                <a:tint val="73000"/>
              </a:schemeClr>
            </a:gs>
            <a:gs pos="100000">
              <a:schemeClr val="accent1">
                <a:alpha val="8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ru-RU" sz="4000" b="1" kern="1200">
              <a:solidFill>
                <a:srgbClr val="001B58"/>
              </a:solidFill>
              <a:latin typeface="Tahoma" panose="020B0604030504040204" pitchFamily="34" charset="0"/>
              <a:ea typeface="Tahoma" panose="020B0604030504040204" pitchFamily="34" charset="0"/>
              <a:cs typeface="Tahoma" panose="020B0604030504040204" pitchFamily="34" charset="0"/>
            </a:rPr>
            <a:t>ВАКЦИНАЦИЯ ПРОТИВ ГРИППА.</a:t>
          </a:r>
          <a:endParaRPr lang="ru-RU" sz="4000" kern="1200" dirty="0">
            <a:solidFill>
              <a:srgbClr val="001B58"/>
            </a:solidFill>
          </a:endParaRPr>
        </a:p>
      </dsp:txBody>
      <dsp:txXfrm>
        <a:off x="60050" y="58574"/>
        <a:ext cx="5975898" cy="1834508"/>
      </dsp:txXfrm>
    </dsp:sp>
    <dsp:sp modelId="{630FD9E6-3776-4219-96E8-3363830B0C14}">
      <dsp:nvSpPr>
        <dsp:cNvPr id="0" name=""/>
        <dsp:cNvSpPr/>
      </dsp:nvSpPr>
      <dsp:spPr>
        <a:xfrm>
          <a:off x="2976" y="2113843"/>
          <a:ext cx="6090046" cy="1948656"/>
        </a:xfrm>
        <a:prstGeom prst="roundRect">
          <a:avLst>
            <a:gd name="adj" fmla="val 10000"/>
          </a:avLst>
        </a:prstGeom>
        <a:gradFill rotWithShape="0">
          <a:gsLst>
            <a:gs pos="0">
              <a:schemeClr val="accent1">
                <a:alpha val="70000"/>
                <a:hueOff val="0"/>
                <a:satOff val="0"/>
                <a:lumOff val="0"/>
                <a:alphaOff val="0"/>
                <a:lumMod val="110000"/>
                <a:satMod val="105000"/>
                <a:tint val="67000"/>
              </a:schemeClr>
            </a:gs>
            <a:gs pos="50000">
              <a:schemeClr val="accent1">
                <a:alpha val="70000"/>
                <a:hueOff val="0"/>
                <a:satOff val="0"/>
                <a:lumOff val="0"/>
                <a:alphaOff val="0"/>
                <a:lumMod val="105000"/>
                <a:satMod val="103000"/>
                <a:tint val="73000"/>
              </a:schemeClr>
            </a:gs>
            <a:gs pos="100000">
              <a:schemeClr val="accent1">
                <a:alpha val="7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ru-RU" sz="2800" b="1" kern="1200" dirty="0">
              <a:solidFill>
                <a:srgbClr val="001B58"/>
              </a:solidFill>
              <a:latin typeface="Tahoma" panose="020B0604030504040204" pitchFamily="34" charset="0"/>
              <a:ea typeface="Tahoma" panose="020B0604030504040204" pitchFamily="34" charset="0"/>
              <a:cs typeface="Tahoma" panose="020B0604030504040204" pitchFamily="34" charset="0"/>
            </a:rPr>
            <a:t>ПРОФИЛАКТИКА ОСТРЫХ РЕСПИРАТОРНЫХ ИНФЕКЦИЙ. </a:t>
          </a:r>
          <a:endParaRPr lang="ru-RU" sz="2800" kern="1200" dirty="0">
            <a:solidFill>
              <a:srgbClr val="001B58"/>
            </a:solidFill>
          </a:endParaRPr>
        </a:p>
      </dsp:txBody>
      <dsp:txXfrm>
        <a:off x="60050" y="2170917"/>
        <a:ext cx="5975898" cy="183450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3480B2-19BD-47F1-BC8B-3816D5A52418}">
      <dsp:nvSpPr>
        <dsp:cNvPr id="0" name=""/>
        <dsp:cNvSpPr/>
      </dsp:nvSpPr>
      <dsp:spPr>
        <a:xfrm>
          <a:off x="744" y="0"/>
          <a:ext cx="1934765" cy="406400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ru-RU" sz="2900" b="1" kern="1200" dirty="0"/>
            <a:t>Гриппол Плюс</a:t>
          </a:r>
        </a:p>
      </dsp:txBody>
      <dsp:txXfrm>
        <a:off x="744" y="0"/>
        <a:ext cx="1934765" cy="1219200"/>
      </dsp:txXfrm>
    </dsp:sp>
    <dsp:sp modelId="{27F79E75-46FF-4E65-B952-75CE801F6625}">
      <dsp:nvSpPr>
        <dsp:cNvPr id="0" name=""/>
        <dsp:cNvSpPr/>
      </dsp:nvSpPr>
      <dsp:spPr>
        <a:xfrm>
          <a:off x="194220" y="1219968"/>
          <a:ext cx="1547812" cy="470148"/>
        </a:xfrm>
        <a:prstGeom prst="roundRect">
          <a:avLst>
            <a:gd name="adj" fmla="val 10000"/>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ru-RU" sz="1000" b="1" kern="1200" dirty="0"/>
            <a:t>Инактивированная полимер-субъединичная</a:t>
          </a:r>
        </a:p>
      </dsp:txBody>
      <dsp:txXfrm>
        <a:off x="207990" y="1233738"/>
        <a:ext cx="1520272" cy="442608"/>
      </dsp:txXfrm>
    </dsp:sp>
    <dsp:sp modelId="{C100FED8-CFCE-40CA-A5B7-7C70F16787CE}">
      <dsp:nvSpPr>
        <dsp:cNvPr id="0" name=""/>
        <dsp:cNvSpPr/>
      </dsp:nvSpPr>
      <dsp:spPr>
        <a:xfrm>
          <a:off x="194220" y="1762447"/>
          <a:ext cx="1547812" cy="470148"/>
        </a:xfrm>
        <a:prstGeom prst="roundRect">
          <a:avLst>
            <a:gd name="adj" fmla="val 10000"/>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ru-RU" sz="1000" b="1" kern="1200" dirty="0"/>
            <a:t>НПО </a:t>
          </a:r>
          <a:r>
            <a:rPr lang="ru-RU" sz="1000" b="1" kern="1200" dirty="0" err="1"/>
            <a:t>ПетроваксФарм</a:t>
          </a:r>
          <a:r>
            <a:rPr lang="ru-RU" sz="1000" b="1" kern="1200" dirty="0"/>
            <a:t> ООО, РФ</a:t>
          </a:r>
        </a:p>
      </dsp:txBody>
      <dsp:txXfrm>
        <a:off x="207990" y="1776217"/>
        <a:ext cx="1520272" cy="442608"/>
      </dsp:txXfrm>
    </dsp:sp>
    <dsp:sp modelId="{AEDA7AD1-550A-4D1F-B9EF-277E766C265C}">
      <dsp:nvSpPr>
        <dsp:cNvPr id="0" name=""/>
        <dsp:cNvSpPr/>
      </dsp:nvSpPr>
      <dsp:spPr>
        <a:xfrm>
          <a:off x="194220" y="2304925"/>
          <a:ext cx="1547812" cy="470148"/>
        </a:xfrm>
        <a:prstGeom prst="roundRect">
          <a:avLst>
            <a:gd name="adj" fmla="val 10000"/>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ru-RU" sz="1000" b="1" kern="1200" dirty="0"/>
            <a:t>3-х валентная</a:t>
          </a:r>
        </a:p>
      </dsp:txBody>
      <dsp:txXfrm>
        <a:off x="207990" y="2318695"/>
        <a:ext cx="1520272" cy="442608"/>
      </dsp:txXfrm>
    </dsp:sp>
    <dsp:sp modelId="{0EDBD540-F7B8-4B9E-A5FC-B5BFBF6DB4C6}">
      <dsp:nvSpPr>
        <dsp:cNvPr id="0" name=""/>
        <dsp:cNvSpPr/>
      </dsp:nvSpPr>
      <dsp:spPr>
        <a:xfrm>
          <a:off x="194220" y="2847404"/>
          <a:ext cx="1547812" cy="470148"/>
        </a:xfrm>
        <a:prstGeom prst="roundRect">
          <a:avLst>
            <a:gd name="adj" fmla="val 10000"/>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ru-RU" sz="1000" b="1" kern="1200" dirty="0"/>
            <a:t>Ампула</a:t>
          </a:r>
        </a:p>
      </dsp:txBody>
      <dsp:txXfrm>
        <a:off x="207990" y="2861174"/>
        <a:ext cx="1520272" cy="442608"/>
      </dsp:txXfrm>
    </dsp:sp>
    <dsp:sp modelId="{395E404B-2E89-4FD8-B01F-F3B02F0368D3}">
      <dsp:nvSpPr>
        <dsp:cNvPr id="0" name=""/>
        <dsp:cNvSpPr/>
      </dsp:nvSpPr>
      <dsp:spPr>
        <a:xfrm>
          <a:off x="194220" y="3389883"/>
          <a:ext cx="1547812" cy="470148"/>
        </a:xfrm>
        <a:prstGeom prst="roundRect">
          <a:avLst>
            <a:gd name="adj" fmla="val 10000"/>
          </a:avLst>
        </a:prstGeom>
        <a:gradFill rotWithShape="0">
          <a:gsLst>
            <a:gs pos="0">
              <a:schemeClr val="accent6">
                <a:hueOff val="0"/>
                <a:satOff val="0"/>
                <a:lumOff val="0"/>
                <a:alphaOff val="0"/>
                <a:lumMod val="110000"/>
                <a:satMod val="105000"/>
                <a:tint val="67000"/>
              </a:schemeClr>
            </a:gs>
            <a:gs pos="50000">
              <a:schemeClr val="accent6">
                <a:hueOff val="0"/>
                <a:satOff val="0"/>
                <a:lumOff val="0"/>
                <a:alphaOff val="0"/>
                <a:lumMod val="105000"/>
                <a:satMod val="103000"/>
                <a:tint val="73000"/>
              </a:schemeClr>
            </a:gs>
            <a:gs pos="100000">
              <a:schemeClr val="accent6">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ru-RU" sz="1000" b="1" kern="1200" dirty="0"/>
            <a:t>Дети с 6-ти месяцев, беременные, взрослые </a:t>
          </a:r>
        </a:p>
      </dsp:txBody>
      <dsp:txXfrm>
        <a:off x="207990" y="3403653"/>
        <a:ext cx="1520272" cy="442608"/>
      </dsp:txXfrm>
    </dsp:sp>
    <dsp:sp modelId="{74FC9565-8AD7-4BF7-A19D-8CE02A04A767}">
      <dsp:nvSpPr>
        <dsp:cNvPr id="0" name=""/>
        <dsp:cNvSpPr/>
      </dsp:nvSpPr>
      <dsp:spPr>
        <a:xfrm>
          <a:off x="2080617" y="0"/>
          <a:ext cx="1934765" cy="406400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ru-RU" sz="2900" b="1" kern="1200" dirty="0"/>
            <a:t>Ваксигрип</a:t>
          </a:r>
        </a:p>
      </dsp:txBody>
      <dsp:txXfrm>
        <a:off x="2080617" y="0"/>
        <a:ext cx="1934765" cy="1219200"/>
      </dsp:txXfrm>
    </dsp:sp>
    <dsp:sp modelId="{25DF892E-9BCC-4722-BB2F-2D5073184730}">
      <dsp:nvSpPr>
        <dsp:cNvPr id="0" name=""/>
        <dsp:cNvSpPr/>
      </dsp:nvSpPr>
      <dsp:spPr>
        <a:xfrm>
          <a:off x="2274093" y="1219968"/>
          <a:ext cx="1547812" cy="470148"/>
        </a:xfrm>
        <a:prstGeom prst="roundRect">
          <a:avLst>
            <a:gd name="adj" fmla="val 10000"/>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ru-RU" sz="1000" b="1" kern="1200" dirty="0"/>
            <a:t>Инактивированная расщепленная (сплит)</a:t>
          </a:r>
        </a:p>
      </dsp:txBody>
      <dsp:txXfrm>
        <a:off x="2287863" y="1233738"/>
        <a:ext cx="1520272" cy="442608"/>
      </dsp:txXfrm>
    </dsp:sp>
    <dsp:sp modelId="{9598ED22-AFC9-4252-AE25-877773899078}">
      <dsp:nvSpPr>
        <dsp:cNvPr id="0" name=""/>
        <dsp:cNvSpPr/>
      </dsp:nvSpPr>
      <dsp:spPr>
        <a:xfrm>
          <a:off x="2274093" y="1762447"/>
          <a:ext cx="1547812" cy="470148"/>
        </a:xfrm>
        <a:prstGeom prst="roundRect">
          <a:avLst>
            <a:gd name="adj" fmla="val 10000"/>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ru-RU" sz="1000" b="1" kern="1200" dirty="0" err="1"/>
            <a:t>Санофи</a:t>
          </a:r>
          <a:r>
            <a:rPr lang="ru-RU" sz="1000" b="1" kern="1200" dirty="0"/>
            <a:t> Пастер С.А., Франция</a:t>
          </a:r>
        </a:p>
      </dsp:txBody>
      <dsp:txXfrm>
        <a:off x="2287863" y="1776217"/>
        <a:ext cx="1520272" cy="442608"/>
      </dsp:txXfrm>
    </dsp:sp>
    <dsp:sp modelId="{3BC3D034-599F-41C4-B8AD-0854E3407B55}">
      <dsp:nvSpPr>
        <dsp:cNvPr id="0" name=""/>
        <dsp:cNvSpPr/>
      </dsp:nvSpPr>
      <dsp:spPr>
        <a:xfrm>
          <a:off x="2274093" y="2304925"/>
          <a:ext cx="1547812" cy="470148"/>
        </a:xfrm>
        <a:prstGeom prst="roundRect">
          <a:avLst>
            <a:gd name="adj" fmla="val 10000"/>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ru-RU" sz="1000" b="1" kern="1200" dirty="0"/>
            <a:t>3-х валентная</a:t>
          </a:r>
        </a:p>
      </dsp:txBody>
      <dsp:txXfrm>
        <a:off x="2287863" y="2318695"/>
        <a:ext cx="1520272" cy="442608"/>
      </dsp:txXfrm>
    </dsp:sp>
    <dsp:sp modelId="{3A699EFA-B9EE-4471-A00B-EA0B3A8BCF03}">
      <dsp:nvSpPr>
        <dsp:cNvPr id="0" name=""/>
        <dsp:cNvSpPr/>
      </dsp:nvSpPr>
      <dsp:spPr>
        <a:xfrm>
          <a:off x="2274093" y="2847404"/>
          <a:ext cx="1547812" cy="470148"/>
        </a:xfrm>
        <a:prstGeom prst="roundRect">
          <a:avLst>
            <a:gd name="adj" fmla="val 10000"/>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ru-RU" sz="1000" b="1" kern="1200" dirty="0"/>
            <a:t>Шприц-доза</a:t>
          </a:r>
        </a:p>
      </dsp:txBody>
      <dsp:txXfrm>
        <a:off x="2287863" y="2861174"/>
        <a:ext cx="1520272" cy="442608"/>
      </dsp:txXfrm>
    </dsp:sp>
    <dsp:sp modelId="{17C4B523-8385-4CC7-BE3E-8688F2AE7397}">
      <dsp:nvSpPr>
        <dsp:cNvPr id="0" name=""/>
        <dsp:cNvSpPr/>
      </dsp:nvSpPr>
      <dsp:spPr>
        <a:xfrm>
          <a:off x="2274093" y="3389883"/>
          <a:ext cx="1547812" cy="470148"/>
        </a:xfrm>
        <a:prstGeom prst="roundRect">
          <a:avLst>
            <a:gd name="adj" fmla="val 10000"/>
          </a:avLst>
        </a:prstGeom>
        <a:gradFill rotWithShape="0">
          <a:gsLst>
            <a:gs pos="0">
              <a:schemeClr val="accent6">
                <a:hueOff val="0"/>
                <a:satOff val="0"/>
                <a:lumOff val="0"/>
                <a:alphaOff val="0"/>
                <a:lumMod val="110000"/>
                <a:satMod val="105000"/>
                <a:tint val="67000"/>
              </a:schemeClr>
            </a:gs>
            <a:gs pos="50000">
              <a:schemeClr val="accent6">
                <a:hueOff val="0"/>
                <a:satOff val="0"/>
                <a:lumOff val="0"/>
                <a:alphaOff val="0"/>
                <a:lumMod val="105000"/>
                <a:satMod val="103000"/>
                <a:tint val="73000"/>
              </a:schemeClr>
            </a:gs>
            <a:gs pos="100000">
              <a:schemeClr val="accent6">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ru-RU" sz="1000" b="1" kern="1200" dirty="0"/>
            <a:t>Дети с 6-ти месяцев, беременные, взрослые </a:t>
          </a:r>
        </a:p>
      </dsp:txBody>
      <dsp:txXfrm>
        <a:off x="2287863" y="3403653"/>
        <a:ext cx="1520272" cy="442608"/>
      </dsp:txXfrm>
    </dsp:sp>
    <dsp:sp modelId="{79EB039C-08B8-4958-8CB5-DDE98720BFF2}">
      <dsp:nvSpPr>
        <dsp:cNvPr id="0" name=""/>
        <dsp:cNvSpPr/>
      </dsp:nvSpPr>
      <dsp:spPr>
        <a:xfrm>
          <a:off x="4160490" y="0"/>
          <a:ext cx="1934765" cy="406400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ru-RU" sz="2900" b="1" kern="1200" dirty="0"/>
            <a:t>Инфлювак Тетра </a:t>
          </a:r>
        </a:p>
      </dsp:txBody>
      <dsp:txXfrm>
        <a:off x="4160490" y="0"/>
        <a:ext cx="1934765" cy="1219200"/>
      </dsp:txXfrm>
    </dsp:sp>
    <dsp:sp modelId="{DE1DFA44-EDE2-41E0-B593-BA191F91C034}">
      <dsp:nvSpPr>
        <dsp:cNvPr id="0" name=""/>
        <dsp:cNvSpPr/>
      </dsp:nvSpPr>
      <dsp:spPr>
        <a:xfrm>
          <a:off x="4353966" y="1219968"/>
          <a:ext cx="1547812" cy="470148"/>
        </a:xfrm>
        <a:prstGeom prst="roundRect">
          <a:avLst>
            <a:gd name="adj" fmla="val 10000"/>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ru-RU" sz="1000" b="1" kern="1200" dirty="0"/>
            <a:t>Инактивированная субъединичная</a:t>
          </a:r>
        </a:p>
      </dsp:txBody>
      <dsp:txXfrm>
        <a:off x="4367736" y="1233738"/>
        <a:ext cx="1520272" cy="442608"/>
      </dsp:txXfrm>
    </dsp:sp>
    <dsp:sp modelId="{6A50E0A6-6F2A-4E4D-A6A5-AA32C1D404F6}">
      <dsp:nvSpPr>
        <dsp:cNvPr id="0" name=""/>
        <dsp:cNvSpPr/>
      </dsp:nvSpPr>
      <dsp:spPr>
        <a:xfrm>
          <a:off x="4353966" y="1762447"/>
          <a:ext cx="1547812" cy="470148"/>
        </a:xfrm>
        <a:prstGeom prst="roundRect">
          <a:avLst>
            <a:gd name="adj" fmla="val 10000"/>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en-US" sz="1000" b="1" kern="1200" dirty="0"/>
            <a:t>Abbott Biologicals B.V., </a:t>
          </a:r>
          <a:r>
            <a:rPr lang="ru-RU" sz="1000" b="1" kern="1200" dirty="0"/>
            <a:t>Нидерланды</a:t>
          </a:r>
        </a:p>
      </dsp:txBody>
      <dsp:txXfrm>
        <a:off x="4367736" y="1776217"/>
        <a:ext cx="1520272" cy="442608"/>
      </dsp:txXfrm>
    </dsp:sp>
    <dsp:sp modelId="{7D65F5FE-F96D-4051-930A-10F12F671BB0}">
      <dsp:nvSpPr>
        <dsp:cNvPr id="0" name=""/>
        <dsp:cNvSpPr/>
      </dsp:nvSpPr>
      <dsp:spPr>
        <a:xfrm>
          <a:off x="4353966" y="2304925"/>
          <a:ext cx="1547812" cy="470148"/>
        </a:xfrm>
        <a:prstGeom prst="roundRect">
          <a:avLst>
            <a:gd name="adj" fmla="val 10000"/>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ru-RU" sz="1000" b="1" kern="1200" dirty="0"/>
            <a:t>4-х валентная</a:t>
          </a:r>
        </a:p>
      </dsp:txBody>
      <dsp:txXfrm>
        <a:off x="4367736" y="2318695"/>
        <a:ext cx="1520272" cy="442608"/>
      </dsp:txXfrm>
    </dsp:sp>
    <dsp:sp modelId="{F8396141-2917-4B24-9D81-FFBB4EA2A333}">
      <dsp:nvSpPr>
        <dsp:cNvPr id="0" name=""/>
        <dsp:cNvSpPr/>
      </dsp:nvSpPr>
      <dsp:spPr>
        <a:xfrm>
          <a:off x="4353966" y="2847404"/>
          <a:ext cx="1547812" cy="470148"/>
        </a:xfrm>
        <a:prstGeom prst="roundRect">
          <a:avLst>
            <a:gd name="adj" fmla="val 10000"/>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ru-RU" sz="1000" b="1" kern="1200" dirty="0"/>
            <a:t>Шприц-доза</a:t>
          </a:r>
        </a:p>
      </dsp:txBody>
      <dsp:txXfrm>
        <a:off x="4367736" y="2861174"/>
        <a:ext cx="1520272" cy="442608"/>
      </dsp:txXfrm>
    </dsp:sp>
    <dsp:sp modelId="{C2A7769B-AFDE-4ADB-AA87-289FB26BCC2A}">
      <dsp:nvSpPr>
        <dsp:cNvPr id="0" name=""/>
        <dsp:cNvSpPr/>
      </dsp:nvSpPr>
      <dsp:spPr>
        <a:xfrm>
          <a:off x="4353966" y="3389883"/>
          <a:ext cx="1547812" cy="470148"/>
        </a:xfrm>
        <a:prstGeom prst="roundRect">
          <a:avLst>
            <a:gd name="adj" fmla="val 10000"/>
          </a:avLst>
        </a:prstGeom>
        <a:gradFill rotWithShape="0">
          <a:gsLst>
            <a:gs pos="0">
              <a:schemeClr val="accent6">
                <a:hueOff val="0"/>
                <a:satOff val="0"/>
                <a:lumOff val="0"/>
                <a:alphaOff val="0"/>
                <a:lumMod val="110000"/>
                <a:satMod val="105000"/>
                <a:tint val="67000"/>
              </a:schemeClr>
            </a:gs>
            <a:gs pos="50000">
              <a:schemeClr val="accent6">
                <a:hueOff val="0"/>
                <a:satOff val="0"/>
                <a:lumOff val="0"/>
                <a:alphaOff val="0"/>
                <a:lumMod val="105000"/>
                <a:satMod val="103000"/>
                <a:tint val="73000"/>
              </a:schemeClr>
            </a:gs>
            <a:gs pos="100000">
              <a:schemeClr val="accent6">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ru-RU" sz="1000" b="1" kern="1200" dirty="0"/>
            <a:t>Дети с 6-ти месяцев, беременные, </a:t>
          </a:r>
          <a:r>
            <a:rPr lang="ru-RU" sz="1000" b="1" kern="1200"/>
            <a:t>взрослые </a:t>
          </a:r>
          <a:endParaRPr lang="ru-RU" sz="1000" b="1" kern="1200" dirty="0"/>
        </a:p>
      </dsp:txBody>
      <dsp:txXfrm>
        <a:off x="4367736" y="3403653"/>
        <a:ext cx="1520272" cy="44260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AE090B-6F2E-4AC8-BC6C-328BB01203EF}">
      <dsp:nvSpPr>
        <dsp:cNvPr id="0" name=""/>
        <dsp:cNvSpPr/>
      </dsp:nvSpPr>
      <dsp:spPr>
        <a:xfrm>
          <a:off x="0" y="0"/>
          <a:ext cx="2880319" cy="3271912"/>
        </a:xfrm>
        <a:prstGeom prst="triangl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CD95D683-9BA2-447F-B128-28372B2D1A22}">
      <dsp:nvSpPr>
        <dsp:cNvPr id="0" name=""/>
        <dsp:cNvSpPr/>
      </dsp:nvSpPr>
      <dsp:spPr>
        <a:xfrm>
          <a:off x="584448" y="804126"/>
          <a:ext cx="1872208" cy="774522"/>
        </a:xfrm>
        <a:prstGeom prst="round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pt-BR" sz="1600" kern="1200" dirty="0"/>
            <a:t>A/Missouri/11/2025 (H1N1)pdm09</a:t>
          </a:r>
          <a:endParaRPr lang="ru-RU" sz="1600" kern="1200" dirty="0"/>
        </a:p>
      </dsp:txBody>
      <dsp:txXfrm>
        <a:off x="622257" y="841935"/>
        <a:ext cx="1796590" cy="698904"/>
      </dsp:txXfrm>
    </dsp:sp>
    <dsp:sp modelId="{8E774043-9D44-446C-BA56-1CA07B789A99}">
      <dsp:nvSpPr>
        <dsp:cNvPr id="0" name=""/>
        <dsp:cNvSpPr/>
      </dsp:nvSpPr>
      <dsp:spPr>
        <a:xfrm>
          <a:off x="584448" y="1653227"/>
          <a:ext cx="1872208" cy="774522"/>
        </a:xfrm>
        <a:prstGeom prst="round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A/Darwin/1454/2025 (H3N2)</a:t>
          </a:r>
          <a:endParaRPr lang="ru-RU" sz="1600" kern="1200" dirty="0"/>
        </a:p>
      </dsp:txBody>
      <dsp:txXfrm>
        <a:off x="622257" y="1691036"/>
        <a:ext cx="1796590" cy="698904"/>
      </dsp:txXfrm>
    </dsp:sp>
    <dsp:sp modelId="{8DE41B1F-BD63-4CEA-8101-E44414F752FA}">
      <dsp:nvSpPr>
        <dsp:cNvPr id="0" name=""/>
        <dsp:cNvSpPr/>
      </dsp:nvSpPr>
      <dsp:spPr>
        <a:xfrm>
          <a:off x="584448" y="2497389"/>
          <a:ext cx="1872208" cy="774522"/>
        </a:xfrm>
        <a:prstGeom prst="round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B/Tokyo/EIS13-175/2025</a:t>
          </a:r>
          <a:endParaRPr lang="ru-RU" sz="1600" kern="1200" dirty="0"/>
        </a:p>
      </dsp:txBody>
      <dsp:txXfrm>
        <a:off x="622257" y="2535198"/>
        <a:ext cx="1796590" cy="69890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AE090B-6F2E-4AC8-BC6C-328BB01203EF}">
      <dsp:nvSpPr>
        <dsp:cNvPr id="0" name=""/>
        <dsp:cNvSpPr/>
      </dsp:nvSpPr>
      <dsp:spPr>
        <a:xfrm>
          <a:off x="0" y="0"/>
          <a:ext cx="2880319" cy="3271912"/>
        </a:xfrm>
        <a:prstGeom prst="triangl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CD95D683-9BA2-447F-B128-28372B2D1A22}">
      <dsp:nvSpPr>
        <dsp:cNvPr id="0" name=""/>
        <dsp:cNvSpPr/>
      </dsp:nvSpPr>
      <dsp:spPr>
        <a:xfrm>
          <a:off x="584448" y="804126"/>
          <a:ext cx="1872208" cy="774522"/>
        </a:xfrm>
        <a:prstGeom prst="round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pt-BR" sz="1600" kern="1200" dirty="0"/>
            <a:t>A/Victoria/4897/2022 (H1N1)pdm09</a:t>
          </a:r>
          <a:endParaRPr lang="ru-RU" sz="1600" kern="1200" dirty="0"/>
        </a:p>
      </dsp:txBody>
      <dsp:txXfrm>
        <a:off x="622257" y="841935"/>
        <a:ext cx="1796590" cy="698904"/>
      </dsp:txXfrm>
    </dsp:sp>
    <dsp:sp modelId="{8E774043-9D44-446C-BA56-1CA07B789A99}">
      <dsp:nvSpPr>
        <dsp:cNvPr id="0" name=""/>
        <dsp:cNvSpPr/>
      </dsp:nvSpPr>
      <dsp:spPr>
        <a:xfrm>
          <a:off x="584448" y="1653227"/>
          <a:ext cx="1872208" cy="774522"/>
        </a:xfrm>
        <a:prstGeom prst="round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pt-BR" sz="1600" kern="1200"/>
            <a:t>A/Croatia/10136RV/2023 (H3N2)</a:t>
          </a:r>
          <a:endParaRPr lang="ru-RU" sz="1600" kern="1200" dirty="0"/>
        </a:p>
      </dsp:txBody>
      <dsp:txXfrm>
        <a:off x="622257" y="1691036"/>
        <a:ext cx="1796590" cy="698904"/>
      </dsp:txXfrm>
    </dsp:sp>
    <dsp:sp modelId="{8DE41B1F-BD63-4CEA-8101-E44414F752FA}">
      <dsp:nvSpPr>
        <dsp:cNvPr id="0" name=""/>
        <dsp:cNvSpPr/>
      </dsp:nvSpPr>
      <dsp:spPr>
        <a:xfrm>
          <a:off x="584448" y="2497389"/>
          <a:ext cx="1872208" cy="774522"/>
        </a:xfrm>
        <a:prstGeom prst="round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B/Austria/1359417/2021</a:t>
          </a:r>
          <a:endParaRPr lang="ru-RU" sz="1600" kern="1200" dirty="0"/>
        </a:p>
      </dsp:txBody>
      <dsp:txXfrm>
        <a:off x="622257" y="2535198"/>
        <a:ext cx="1796590" cy="69890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B314ED-26B9-49D8-AB07-B98FFD04C9D8}">
      <dsp:nvSpPr>
        <dsp:cNvPr id="0" name=""/>
        <dsp:cNvSpPr/>
      </dsp:nvSpPr>
      <dsp:spPr>
        <a:xfrm>
          <a:off x="0" y="0"/>
          <a:ext cx="5156492" cy="893365"/>
        </a:xfrm>
        <a:prstGeom prst="roundRect">
          <a:avLst>
            <a:gd name="adj" fmla="val 10000"/>
          </a:avLst>
        </a:prstGeom>
        <a:solidFill>
          <a:srgbClr val="FFCCCC"/>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ru-RU" sz="1400" b="1" kern="1200" dirty="0">
              <a:solidFill>
                <a:srgbClr val="001B58"/>
              </a:solidFill>
            </a:rPr>
            <a:t>Снижение риска тяжелого течения болезни. </a:t>
          </a:r>
        </a:p>
        <a:p>
          <a:pPr marL="0" lvl="0" indent="0" algn="l" defTabSz="622300">
            <a:lnSpc>
              <a:spcPct val="90000"/>
            </a:lnSpc>
            <a:spcBef>
              <a:spcPct val="0"/>
            </a:spcBef>
            <a:spcAft>
              <a:spcPct val="35000"/>
            </a:spcAft>
            <a:buNone/>
          </a:pPr>
          <a:r>
            <a:rPr lang="ru-RU" sz="1200" kern="1200" dirty="0">
              <a:solidFill>
                <a:srgbClr val="001B58"/>
              </a:solidFill>
            </a:rPr>
            <a:t>Беременные чаще страдают от опасных осложнений гриппа, таких как вирусная и бактериальная пневмония, дыхательная недостаточность и отит.</a:t>
          </a:r>
        </a:p>
      </dsp:txBody>
      <dsp:txXfrm>
        <a:off x="26166" y="26166"/>
        <a:ext cx="4087957" cy="841033"/>
      </dsp:txXfrm>
    </dsp:sp>
    <dsp:sp modelId="{37251A4C-48C3-4379-863A-1A2C0103BB6B}">
      <dsp:nvSpPr>
        <dsp:cNvPr id="0" name=""/>
        <dsp:cNvSpPr/>
      </dsp:nvSpPr>
      <dsp:spPr>
        <a:xfrm>
          <a:off x="385062" y="1017444"/>
          <a:ext cx="5156492" cy="893365"/>
        </a:xfrm>
        <a:prstGeom prst="roundRect">
          <a:avLst>
            <a:gd name="adj" fmla="val 10000"/>
          </a:avLst>
        </a:prstGeom>
        <a:solidFill>
          <a:srgbClr val="FFCCCC"/>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ru-RU" sz="1400" b="1" kern="1200" dirty="0">
              <a:solidFill>
                <a:srgbClr val="001B58"/>
              </a:solidFill>
            </a:rPr>
            <a:t>Защита плода и профилактика патологий. </a:t>
          </a:r>
        </a:p>
        <a:p>
          <a:pPr marL="0" lvl="0" indent="0" algn="l" defTabSz="622300">
            <a:lnSpc>
              <a:spcPct val="90000"/>
            </a:lnSpc>
            <a:spcBef>
              <a:spcPct val="0"/>
            </a:spcBef>
            <a:spcAft>
              <a:spcPct val="35000"/>
            </a:spcAft>
            <a:buNone/>
          </a:pPr>
          <a:r>
            <a:rPr lang="ru-RU" sz="1200" kern="1200" dirty="0">
              <a:solidFill>
                <a:srgbClr val="001B58"/>
              </a:solidFill>
            </a:rPr>
            <a:t>Интоксикация и высокая температура у матери могут вызвать аномалии развития, нарушение плацентарного кровотока и внутриутробную гибель плода.</a:t>
          </a:r>
        </a:p>
      </dsp:txBody>
      <dsp:txXfrm>
        <a:off x="411228" y="1043610"/>
        <a:ext cx="4138410" cy="841033"/>
      </dsp:txXfrm>
    </dsp:sp>
    <dsp:sp modelId="{C7721E8E-6ADE-4039-9DDF-565BF1C5FEC6}">
      <dsp:nvSpPr>
        <dsp:cNvPr id="0" name=""/>
        <dsp:cNvSpPr/>
      </dsp:nvSpPr>
      <dsp:spPr>
        <a:xfrm>
          <a:off x="770125" y="2034888"/>
          <a:ext cx="5156492" cy="893365"/>
        </a:xfrm>
        <a:prstGeom prst="roundRect">
          <a:avLst>
            <a:gd name="adj" fmla="val 10000"/>
          </a:avLst>
        </a:prstGeom>
        <a:solidFill>
          <a:srgbClr val="FFCCCC"/>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ru-RU" sz="1400" b="1" kern="1200" dirty="0">
              <a:solidFill>
                <a:srgbClr val="001B58"/>
              </a:solidFill>
            </a:rPr>
            <a:t>Предотвращение преждевременных родов. </a:t>
          </a:r>
        </a:p>
        <a:p>
          <a:pPr marL="0" lvl="0" indent="0" algn="l" defTabSz="622300">
            <a:lnSpc>
              <a:spcPct val="90000"/>
            </a:lnSpc>
            <a:spcBef>
              <a:spcPct val="0"/>
            </a:spcBef>
            <a:spcAft>
              <a:spcPct val="35000"/>
            </a:spcAft>
            <a:buNone/>
          </a:pPr>
          <a:r>
            <a:rPr lang="ru-RU" sz="1200" kern="1200" dirty="0">
              <a:solidFill>
                <a:srgbClr val="001B58"/>
              </a:solidFill>
            </a:rPr>
            <a:t>Инфекция существенно повышает риск выкидышей на ранних сроках и преждевременного начала родовой деятельности на поздних.</a:t>
          </a:r>
        </a:p>
      </dsp:txBody>
      <dsp:txXfrm>
        <a:off x="796291" y="2061054"/>
        <a:ext cx="4138410" cy="841033"/>
      </dsp:txXfrm>
    </dsp:sp>
    <dsp:sp modelId="{58B682AA-644F-46F9-8C13-5E0B9521BAFA}">
      <dsp:nvSpPr>
        <dsp:cNvPr id="0" name=""/>
        <dsp:cNvSpPr/>
      </dsp:nvSpPr>
      <dsp:spPr>
        <a:xfrm>
          <a:off x="1155188" y="3052332"/>
          <a:ext cx="5156492" cy="893365"/>
        </a:xfrm>
        <a:prstGeom prst="roundRect">
          <a:avLst>
            <a:gd name="adj" fmla="val 10000"/>
          </a:avLst>
        </a:prstGeom>
        <a:solidFill>
          <a:srgbClr val="FFCCCC"/>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ru-RU" sz="1400" b="1" kern="1200" dirty="0">
              <a:solidFill>
                <a:srgbClr val="001B58"/>
              </a:solidFill>
            </a:rPr>
            <a:t>Иммунитет для новорожденного.</a:t>
          </a:r>
          <a:r>
            <a:rPr lang="ru-RU" sz="1400" kern="1200" dirty="0">
              <a:solidFill>
                <a:srgbClr val="001B58"/>
              </a:solidFill>
            </a:rPr>
            <a:t> </a:t>
          </a:r>
        </a:p>
        <a:p>
          <a:pPr marL="0" lvl="0" indent="0" algn="l" defTabSz="622300">
            <a:lnSpc>
              <a:spcPct val="90000"/>
            </a:lnSpc>
            <a:spcBef>
              <a:spcPct val="0"/>
            </a:spcBef>
            <a:spcAft>
              <a:spcPct val="35000"/>
            </a:spcAft>
            <a:buNone/>
          </a:pPr>
          <a:r>
            <a:rPr lang="ru-RU" sz="1200" kern="1200" dirty="0">
              <a:solidFill>
                <a:srgbClr val="001B58"/>
              </a:solidFill>
            </a:rPr>
            <a:t>Материнские антитела передаются через плаценту. Они защищают младенца первые 6 месяцев жизни, когда собственную прививку ему делать еще нельзя.</a:t>
          </a:r>
        </a:p>
      </dsp:txBody>
      <dsp:txXfrm>
        <a:off x="1181354" y="3078498"/>
        <a:ext cx="4138410" cy="841033"/>
      </dsp:txXfrm>
    </dsp:sp>
    <dsp:sp modelId="{FAD6A314-2994-4DD5-A70A-60CF08E23850}">
      <dsp:nvSpPr>
        <dsp:cNvPr id="0" name=""/>
        <dsp:cNvSpPr/>
      </dsp:nvSpPr>
      <dsp:spPr>
        <a:xfrm>
          <a:off x="1540251" y="4069777"/>
          <a:ext cx="5156492" cy="893365"/>
        </a:xfrm>
        <a:prstGeom prst="roundRect">
          <a:avLst>
            <a:gd name="adj" fmla="val 10000"/>
          </a:avLst>
        </a:prstGeom>
        <a:solidFill>
          <a:srgbClr val="FFCCCC"/>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ru-RU" sz="1400" b="1" kern="1200" dirty="0">
              <a:solidFill>
                <a:srgbClr val="001B58"/>
              </a:solidFill>
            </a:rPr>
            <a:t>Безопасность лечения. </a:t>
          </a:r>
        </a:p>
        <a:p>
          <a:pPr marL="0" lvl="0" indent="0" algn="l" defTabSz="622300">
            <a:lnSpc>
              <a:spcPct val="90000"/>
            </a:lnSpc>
            <a:spcBef>
              <a:spcPct val="0"/>
            </a:spcBef>
            <a:spcAft>
              <a:spcPct val="35000"/>
            </a:spcAft>
            <a:buNone/>
          </a:pPr>
          <a:r>
            <a:rPr lang="ru-RU" sz="1200" kern="1200" dirty="0">
              <a:solidFill>
                <a:srgbClr val="001B58"/>
              </a:solidFill>
            </a:rPr>
            <a:t>Вакцинация снижает вероятность болезни и избавляет от необходимости принимать сильные лекарства, противопоказанные при беременности.</a:t>
          </a:r>
        </a:p>
      </dsp:txBody>
      <dsp:txXfrm>
        <a:off x="1566417" y="4095943"/>
        <a:ext cx="4138410" cy="841033"/>
      </dsp:txXfrm>
    </dsp:sp>
    <dsp:sp modelId="{4E13B615-0C45-4FDB-94CF-16E0353D449C}">
      <dsp:nvSpPr>
        <dsp:cNvPr id="0" name=""/>
        <dsp:cNvSpPr/>
      </dsp:nvSpPr>
      <dsp:spPr>
        <a:xfrm>
          <a:off x="4575805" y="652653"/>
          <a:ext cx="580687" cy="580687"/>
        </a:xfrm>
        <a:prstGeom prst="downArrow">
          <a:avLst>
            <a:gd name="adj1" fmla="val 55000"/>
            <a:gd name="adj2" fmla="val 45000"/>
          </a:avLst>
        </a:prstGeom>
        <a:solidFill>
          <a:schemeClr val="lt1">
            <a:alpha val="90000"/>
            <a:tint val="4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endParaRPr lang="ru-RU" sz="2600" kern="1200">
            <a:solidFill>
              <a:srgbClr val="001B58"/>
            </a:solidFill>
          </a:endParaRPr>
        </a:p>
      </dsp:txBody>
      <dsp:txXfrm>
        <a:off x="4706460" y="652653"/>
        <a:ext cx="319377" cy="436967"/>
      </dsp:txXfrm>
    </dsp:sp>
    <dsp:sp modelId="{4657A354-A05C-4272-9FE4-4320FD35AF45}">
      <dsp:nvSpPr>
        <dsp:cNvPr id="0" name=""/>
        <dsp:cNvSpPr/>
      </dsp:nvSpPr>
      <dsp:spPr>
        <a:xfrm>
          <a:off x="4960867" y="1670097"/>
          <a:ext cx="580687" cy="580687"/>
        </a:xfrm>
        <a:prstGeom prst="downArrow">
          <a:avLst>
            <a:gd name="adj1" fmla="val 55000"/>
            <a:gd name="adj2" fmla="val 45000"/>
          </a:avLst>
        </a:prstGeom>
        <a:solidFill>
          <a:schemeClr val="lt1">
            <a:alpha val="90000"/>
            <a:tint val="4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endParaRPr lang="ru-RU" sz="2600" kern="1200">
            <a:solidFill>
              <a:srgbClr val="001B58"/>
            </a:solidFill>
          </a:endParaRPr>
        </a:p>
      </dsp:txBody>
      <dsp:txXfrm>
        <a:off x="5091522" y="1670097"/>
        <a:ext cx="319377" cy="436967"/>
      </dsp:txXfrm>
    </dsp:sp>
    <dsp:sp modelId="{4CE74FAF-374C-45AC-B609-408BB31092BB}">
      <dsp:nvSpPr>
        <dsp:cNvPr id="0" name=""/>
        <dsp:cNvSpPr/>
      </dsp:nvSpPr>
      <dsp:spPr>
        <a:xfrm>
          <a:off x="5345930" y="2672652"/>
          <a:ext cx="580687" cy="580687"/>
        </a:xfrm>
        <a:prstGeom prst="downArrow">
          <a:avLst>
            <a:gd name="adj1" fmla="val 55000"/>
            <a:gd name="adj2" fmla="val 45000"/>
          </a:avLst>
        </a:prstGeom>
        <a:solidFill>
          <a:schemeClr val="lt1">
            <a:alpha val="90000"/>
            <a:tint val="4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endParaRPr lang="ru-RU" sz="2600" kern="1200">
            <a:solidFill>
              <a:srgbClr val="001B58"/>
            </a:solidFill>
          </a:endParaRPr>
        </a:p>
      </dsp:txBody>
      <dsp:txXfrm>
        <a:off x="5476585" y="2672652"/>
        <a:ext cx="319377" cy="436967"/>
      </dsp:txXfrm>
    </dsp:sp>
    <dsp:sp modelId="{F90ACA8E-C126-4227-ABEB-5A47B9CB7BA8}">
      <dsp:nvSpPr>
        <dsp:cNvPr id="0" name=""/>
        <dsp:cNvSpPr/>
      </dsp:nvSpPr>
      <dsp:spPr>
        <a:xfrm>
          <a:off x="5730993" y="3700023"/>
          <a:ext cx="580687" cy="580687"/>
        </a:xfrm>
        <a:prstGeom prst="downArrow">
          <a:avLst>
            <a:gd name="adj1" fmla="val 55000"/>
            <a:gd name="adj2" fmla="val 45000"/>
          </a:avLst>
        </a:prstGeom>
        <a:solidFill>
          <a:schemeClr val="lt1">
            <a:alpha val="90000"/>
            <a:tint val="4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endParaRPr lang="ru-RU" sz="2600" kern="1200">
            <a:solidFill>
              <a:srgbClr val="001B58"/>
            </a:solidFill>
          </a:endParaRPr>
        </a:p>
      </dsp:txBody>
      <dsp:txXfrm>
        <a:off x="5861648" y="3700023"/>
        <a:ext cx="319377" cy="43696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65AE38-2C7C-46F1-B766-70B54C3FFBC9}">
      <dsp:nvSpPr>
        <dsp:cNvPr id="0" name=""/>
        <dsp:cNvSpPr/>
      </dsp:nvSpPr>
      <dsp:spPr>
        <a:xfrm>
          <a:off x="0" y="1100"/>
          <a:ext cx="1863911" cy="756207"/>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ru-RU" sz="1800" b="1" kern="1200" dirty="0"/>
            <a:t>Местные реакции</a:t>
          </a:r>
        </a:p>
      </dsp:txBody>
      <dsp:txXfrm>
        <a:off x="22149" y="23249"/>
        <a:ext cx="1819613" cy="711909"/>
      </dsp:txXfrm>
    </dsp:sp>
    <dsp:sp modelId="{649D576C-8833-4D64-80A6-91D624D228F7}">
      <dsp:nvSpPr>
        <dsp:cNvPr id="0" name=""/>
        <dsp:cNvSpPr/>
      </dsp:nvSpPr>
      <dsp:spPr>
        <a:xfrm>
          <a:off x="186391" y="757307"/>
          <a:ext cx="184872" cy="354001"/>
        </a:xfrm>
        <a:custGeom>
          <a:avLst/>
          <a:gdLst/>
          <a:ahLst/>
          <a:cxnLst/>
          <a:rect l="0" t="0" r="0" b="0"/>
          <a:pathLst>
            <a:path>
              <a:moveTo>
                <a:pt x="0" y="0"/>
              </a:moveTo>
              <a:lnTo>
                <a:pt x="0" y="354001"/>
              </a:lnTo>
              <a:lnTo>
                <a:pt x="184872" y="354001"/>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2DC0A7A-B8D2-4911-9DAB-C34FE6E9C717}">
      <dsp:nvSpPr>
        <dsp:cNvPr id="0" name=""/>
        <dsp:cNvSpPr/>
      </dsp:nvSpPr>
      <dsp:spPr>
        <a:xfrm>
          <a:off x="371263" y="877221"/>
          <a:ext cx="1547954" cy="468175"/>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ru-RU" sz="1200" b="1" i="0" kern="1200" dirty="0"/>
            <a:t>Покраснение</a:t>
          </a:r>
          <a:endParaRPr lang="ru-RU" sz="1200" b="1" kern="1200" dirty="0"/>
        </a:p>
        <a:p>
          <a:pPr marL="0" lvl="0" indent="0" algn="ctr" defTabSz="533400">
            <a:lnSpc>
              <a:spcPct val="90000"/>
            </a:lnSpc>
            <a:spcBef>
              <a:spcPct val="0"/>
            </a:spcBef>
            <a:spcAft>
              <a:spcPct val="35000"/>
            </a:spcAft>
            <a:buNone/>
          </a:pPr>
          <a:r>
            <a:rPr lang="ru-RU" sz="1200" b="0" i="1" kern="1200" dirty="0"/>
            <a:t>часто</a:t>
          </a:r>
        </a:p>
      </dsp:txBody>
      <dsp:txXfrm>
        <a:off x="384975" y="890933"/>
        <a:ext cx="1520530" cy="440751"/>
      </dsp:txXfrm>
    </dsp:sp>
    <dsp:sp modelId="{3D9DF5C8-61F6-4BEF-801A-555702473F91}">
      <dsp:nvSpPr>
        <dsp:cNvPr id="0" name=""/>
        <dsp:cNvSpPr/>
      </dsp:nvSpPr>
      <dsp:spPr>
        <a:xfrm>
          <a:off x="186391" y="757307"/>
          <a:ext cx="184872" cy="977265"/>
        </a:xfrm>
        <a:custGeom>
          <a:avLst/>
          <a:gdLst/>
          <a:ahLst/>
          <a:cxnLst/>
          <a:rect l="0" t="0" r="0" b="0"/>
          <a:pathLst>
            <a:path>
              <a:moveTo>
                <a:pt x="0" y="0"/>
              </a:moveTo>
              <a:lnTo>
                <a:pt x="0" y="977265"/>
              </a:lnTo>
              <a:lnTo>
                <a:pt x="184872" y="977265"/>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501CE57-6D7E-4B8E-BDE6-074B21449A2E}">
      <dsp:nvSpPr>
        <dsp:cNvPr id="0" name=""/>
        <dsp:cNvSpPr/>
      </dsp:nvSpPr>
      <dsp:spPr>
        <a:xfrm>
          <a:off x="371263" y="1465311"/>
          <a:ext cx="1586030" cy="538524"/>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ru-RU" sz="1200" b="1" i="0" kern="1200" dirty="0"/>
            <a:t>Болезненность в месте введения</a:t>
          </a:r>
        </a:p>
        <a:p>
          <a:pPr marL="0" lvl="0" indent="0" algn="ctr" defTabSz="533400">
            <a:lnSpc>
              <a:spcPct val="90000"/>
            </a:lnSpc>
            <a:spcBef>
              <a:spcPct val="0"/>
            </a:spcBef>
            <a:spcAft>
              <a:spcPct val="35000"/>
            </a:spcAft>
            <a:buNone/>
          </a:pPr>
          <a:r>
            <a:rPr lang="ru-RU" sz="1200" b="0" i="1" kern="1200" dirty="0"/>
            <a:t>очень часто</a:t>
          </a:r>
        </a:p>
      </dsp:txBody>
      <dsp:txXfrm>
        <a:off x="387036" y="1481084"/>
        <a:ext cx="1554484" cy="506978"/>
      </dsp:txXfrm>
    </dsp:sp>
    <dsp:sp modelId="{6F5784D9-593E-45A9-AB9E-93E21041352E}">
      <dsp:nvSpPr>
        <dsp:cNvPr id="0" name=""/>
        <dsp:cNvSpPr/>
      </dsp:nvSpPr>
      <dsp:spPr>
        <a:xfrm>
          <a:off x="186391" y="757307"/>
          <a:ext cx="184872" cy="1688254"/>
        </a:xfrm>
        <a:custGeom>
          <a:avLst/>
          <a:gdLst/>
          <a:ahLst/>
          <a:cxnLst/>
          <a:rect l="0" t="0" r="0" b="0"/>
          <a:pathLst>
            <a:path>
              <a:moveTo>
                <a:pt x="0" y="0"/>
              </a:moveTo>
              <a:lnTo>
                <a:pt x="0" y="1688254"/>
              </a:lnTo>
              <a:lnTo>
                <a:pt x="184872" y="1688254"/>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C133B9E-C526-41E7-AAC3-9AF378BBD0EE}">
      <dsp:nvSpPr>
        <dsp:cNvPr id="0" name=""/>
        <dsp:cNvSpPr/>
      </dsp:nvSpPr>
      <dsp:spPr>
        <a:xfrm>
          <a:off x="371263" y="2123749"/>
          <a:ext cx="1638855" cy="643624"/>
        </a:xfrm>
        <a:prstGeom prst="roundRect">
          <a:avLst>
            <a:gd name="adj" fmla="val 10000"/>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ru-RU" sz="1200" b="1" kern="1200" dirty="0"/>
            <a:t>Припухлость в месте введения</a:t>
          </a:r>
        </a:p>
        <a:p>
          <a:pPr marL="0" lvl="0" indent="0" algn="ctr" defTabSz="533400">
            <a:lnSpc>
              <a:spcPct val="90000"/>
            </a:lnSpc>
            <a:spcBef>
              <a:spcPct val="0"/>
            </a:spcBef>
            <a:spcAft>
              <a:spcPct val="35000"/>
            </a:spcAft>
            <a:buNone/>
          </a:pPr>
          <a:r>
            <a:rPr lang="ru-RU" sz="1200" b="0" i="1" kern="1200" dirty="0"/>
            <a:t>часто</a:t>
          </a:r>
          <a:endParaRPr lang="ru-RU" sz="1200" b="0" kern="1200" dirty="0"/>
        </a:p>
      </dsp:txBody>
      <dsp:txXfrm>
        <a:off x="390114" y="2142600"/>
        <a:ext cx="1601153" cy="605922"/>
      </dsp:txXfrm>
    </dsp:sp>
    <dsp:sp modelId="{763CD8F2-4434-4C7E-9A13-13371CC1CD24}">
      <dsp:nvSpPr>
        <dsp:cNvPr id="0" name=""/>
        <dsp:cNvSpPr/>
      </dsp:nvSpPr>
      <dsp:spPr>
        <a:xfrm>
          <a:off x="2665867" y="0"/>
          <a:ext cx="1774630" cy="756207"/>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ru-RU" sz="1800" b="1" kern="1200" dirty="0"/>
            <a:t>Общие реакции</a:t>
          </a:r>
        </a:p>
      </dsp:txBody>
      <dsp:txXfrm>
        <a:off x="2688016" y="22149"/>
        <a:ext cx="1730332" cy="711909"/>
      </dsp:txXfrm>
    </dsp:sp>
    <dsp:sp modelId="{FE7D243C-AAF6-4156-99BC-8C943B1F2627}">
      <dsp:nvSpPr>
        <dsp:cNvPr id="0" name=""/>
        <dsp:cNvSpPr/>
      </dsp:nvSpPr>
      <dsp:spPr>
        <a:xfrm>
          <a:off x="2843330" y="756207"/>
          <a:ext cx="171873" cy="386418"/>
        </a:xfrm>
        <a:custGeom>
          <a:avLst/>
          <a:gdLst/>
          <a:ahLst/>
          <a:cxnLst/>
          <a:rect l="0" t="0" r="0" b="0"/>
          <a:pathLst>
            <a:path>
              <a:moveTo>
                <a:pt x="0" y="0"/>
              </a:moveTo>
              <a:lnTo>
                <a:pt x="0" y="386418"/>
              </a:lnTo>
              <a:lnTo>
                <a:pt x="171873" y="386418"/>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67E2ACC-BAAA-4CF7-BDB9-E9BAA22D5111}">
      <dsp:nvSpPr>
        <dsp:cNvPr id="0" name=""/>
        <dsp:cNvSpPr/>
      </dsp:nvSpPr>
      <dsp:spPr>
        <a:xfrm>
          <a:off x="3015203" y="874702"/>
          <a:ext cx="1592120" cy="535846"/>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ru-RU" sz="1200" b="1" kern="1200" dirty="0"/>
            <a:t>Повышение температуры </a:t>
          </a:r>
        </a:p>
        <a:p>
          <a:pPr marL="0" lvl="0" indent="0" algn="ctr" defTabSz="533400">
            <a:lnSpc>
              <a:spcPct val="90000"/>
            </a:lnSpc>
            <a:spcBef>
              <a:spcPct val="0"/>
            </a:spcBef>
            <a:spcAft>
              <a:spcPct val="35000"/>
            </a:spcAft>
            <a:buNone/>
          </a:pPr>
          <a:r>
            <a:rPr lang="ru-RU" sz="1200" b="0" i="1" kern="1200" dirty="0"/>
            <a:t>нечасто</a:t>
          </a:r>
        </a:p>
      </dsp:txBody>
      <dsp:txXfrm>
        <a:off x="3030897" y="890396"/>
        <a:ext cx="1560732" cy="504458"/>
      </dsp:txXfrm>
    </dsp:sp>
    <dsp:sp modelId="{73C8D036-094F-482B-8D5A-5CDD8684D254}">
      <dsp:nvSpPr>
        <dsp:cNvPr id="0" name=""/>
        <dsp:cNvSpPr/>
      </dsp:nvSpPr>
      <dsp:spPr>
        <a:xfrm>
          <a:off x="2843330" y="756207"/>
          <a:ext cx="171873" cy="1043000"/>
        </a:xfrm>
        <a:custGeom>
          <a:avLst/>
          <a:gdLst/>
          <a:ahLst/>
          <a:cxnLst/>
          <a:rect l="0" t="0" r="0" b="0"/>
          <a:pathLst>
            <a:path>
              <a:moveTo>
                <a:pt x="0" y="0"/>
              </a:moveTo>
              <a:lnTo>
                <a:pt x="0" y="1043000"/>
              </a:lnTo>
              <a:lnTo>
                <a:pt x="171873" y="104300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0165714-B891-4C42-A25C-69140024442B}">
      <dsp:nvSpPr>
        <dsp:cNvPr id="0" name=""/>
        <dsp:cNvSpPr/>
      </dsp:nvSpPr>
      <dsp:spPr>
        <a:xfrm>
          <a:off x="3015203" y="1527592"/>
          <a:ext cx="1572546" cy="543229"/>
        </a:xfrm>
        <a:prstGeom prst="roundRect">
          <a:avLst>
            <a:gd name="adj" fmla="val 10000"/>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ru-RU" sz="1200" b="1" i="0" kern="1200" dirty="0"/>
            <a:t>Головная боль</a:t>
          </a:r>
        </a:p>
        <a:p>
          <a:pPr marL="0" lvl="0" indent="0" algn="ctr" defTabSz="533400">
            <a:lnSpc>
              <a:spcPct val="90000"/>
            </a:lnSpc>
            <a:spcBef>
              <a:spcPct val="0"/>
            </a:spcBef>
            <a:spcAft>
              <a:spcPct val="35000"/>
            </a:spcAft>
            <a:buNone/>
          </a:pPr>
          <a:r>
            <a:rPr lang="ru-RU" sz="1200" b="0" i="1" kern="1200" dirty="0"/>
            <a:t>редко</a:t>
          </a:r>
        </a:p>
      </dsp:txBody>
      <dsp:txXfrm>
        <a:off x="3031114" y="1543503"/>
        <a:ext cx="1540724" cy="511407"/>
      </dsp:txXfrm>
    </dsp:sp>
    <dsp:sp modelId="{22645713-F55A-43E3-9905-35E676AF3DFA}">
      <dsp:nvSpPr>
        <dsp:cNvPr id="0" name=""/>
        <dsp:cNvSpPr/>
      </dsp:nvSpPr>
      <dsp:spPr>
        <a:xfrm>
          <a:off x="2843330" y="756207"/>
          <a:ext cx="171873" cy="1684382"/>
        </a:xfrm>
        <a:custGeom>
          <a:avLst/>
          <a:gdLst/>
          <a:ahLst/>
          <a:cxnLst/>
          <a:rect l="0" t="0" r="0" b="0"/>
          <a:pathLst>
            <a:path>
              <a:moveTo>
                <a:pt x="0" y="0"/>
              </a:moveTo>
              <a:lnTo>
                <a:pt x="0" y="1684382"/>
              </a:lnTo>
              <a:lnTo>
                <a:pt x="171873" y="1684382"/>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D515D67-C46B-4C01-A3A5-480EDF023582}">
      <dsp:nvSpPr>
        <dsp:cNvPr id="0" name=""/>
        <dsp:cNvSpPr/>
      </dsp:nvSpPr>
      <dsp:spPr>
        <a:xfrm>
          <a:off x="3015203" y="2187866"/>
          <a:ext cx="1613386" cy="505447"/>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ru-RU" sz="1200" b="1" kern="1200" dirty="0"/>
            <a:t>Недомогание</a:t>
          </a:r>
        </a:p>
        <a:p>
          <a:pPr marL="0" lvl="0" indent="0" algn="ctr" defTabSz="533400">
            <a:lnSpc>
              <a:spcPct val="90000"/>
            </a:lnSpc>
            <a:spcBef>
              <a:spcPct val="0"/>
            </a:spcBef>
            <a:spcAft>
              <a:spcPct val="35000"/>
            </a:spcAft>
            <a:buNone/>
          </a:pPr>
          <a:r>
            <a:rPr lang="ru-RU" sz="1200" b="0" i="1" kern="1200" dirty="0"/>
            <a:t>часто</a:t>
          </a:r>
        </a:p>
      </dsp:txBody>
      <dsp:txXfrm>
        <a:off x="3030007" y="2202670"/>
        <a:ext cx="1583778" cy="475839"/>
      </dsp:txXfrm>
    </dsp:sp>
    <dsp:sp modelId="{A5CE89FD-D579-45A7-858C-30747BF48092}">
      <dsp:nvSpPr>
        <dsp:cNvPr id="0" name=""/>
        <dsp:cNvSpPr/>
      </dsp:nvSpPr>
      <dsp:spPr>
        <a:xfrm>
          <a:off x="2843330" y="756207"/>
          <a:ext cx="180315" cy="2275527"/>
        </a:xfrm>
        <a:custGeom>
          <a:avLst/>
          <a:gdLst/>
          <a:ahLst/>
          <a:cxnLst/>
          <a:rect l="0" t="0" r="0" b="0"/>
          <a:pathLst>
            <a:path>
              <a:moveTo>
                <a:pt x="0" y="0"/>
              </a:moveTo>
              <a:lnTo>
                <a:pt x="0" y="2275527"/>
              </a:lnTo>
              <a:lnTo>
                <a:pt x="180315" y="2275527"/>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6709865-BA2C-4A9B-B07F-6CFE5BE38198}">
      <dsp:nvSpPr>
        <dsp:cNvPr id="0" name=""/>
        <dsp:cNvSpPr/>
      </dsp:nvSpPr>
      <dsp:spPr>
        <a:xfrm>
          <a:off x="3023645" y="2797646"/>
          <a:ext cx="1454678" cy="468175"/>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ru-RU" sz="1200" b="1" i="0" kern="1200" dirty="0"/>
            <a:t>Чувство усталости</a:t>
          </a:r>
        </a:p>
        <a:p>
          <a:pPr marL="0" lvl="0" indent="0" algn="ctr" defTabSz="533400">
            <a:lnSpc>
              <a:spcPct val="90000"/>
            </a:lnSpc>
            <a:spcBef>
              <a:spcPct val="0"/>
            </a:spcBef>
            <a:spcAft>
              <a:spcPct val="35000"/>
            </a:spcAft>
            <a:buNone/>
          </a:pPr>
          <a:r>
            <a:rPr lang="ru-RU" sz="1200" b="0" i="1" kern="1200" dirty="0"/>
            <a:t>нечасто</a:t>
          </a:r>
        </a:p>
      </dsp:txBody>
      <dsp:txXfrm>
        <a:off x="3037357" y="2811358"/>
        <a:ext cx="1427254" cy="440751"/>
      </dsp:txXfrm>
    </dsp:sp>
    <dsp:sp modelId="{986C9AE7-D0E0-4EBC-9B60-D822CC9BDC37}">
      <dsp:nvSpPr>
        <dsp:cNvPr id="0" name=""/>
        <dsp:cNvSpPr/>
      </dsp:nvSpPr>
      <dsp:spPr>
        <a:xfrm>
          <a:off x="5403689" y="1100"/>
          <a:ext cx="3090878" cy="1184620"/>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ru-RU" sz="1800" b="1" kern="1200" dirty="0"/>
            <a:t>Поствакцинальные осложнения </a:t>
          </a:r>
        </a:p>
        <a:p>
          <a:pPr marL="0" lvl="0" indent="0" algn="ctr" defTabSz="800100">
            <a:lnSpc>
              <a:spcPct val="90000"/>
            </a:lnSpc>
            <a:spcBef>
              <a:spcPct val="0"/>
            </a:spcBef>
            <a:spcAft>
              <a:spcPct val="35000"/>
            </a:spcAft>
            <a:buNone/>
          </a:pPr>
          <a:r>
            <a:rPr lang="ru-RU" sz="1600" b="1" kern="1200" dirty="0">
              <a:solidFill>
                <a:srgbClr val="92D050"/>
              </a:solidFill>
            </a:rPr>
            <a:t>(</a:t>
          </a:r>
          <a:r>
            <a:rPr lang="ru-RU" sz="1400" b="1" i="1" kern="1200" dirty="0">
              <a:solidFill>
                <a:srgbClr val="92D050"/>
              </a:solidFill>
            </a:rPr>
            <a:t>крайне редко </a:t>
          </a:r>
          <a:r>
            <a:rPr lang="ru-RU" sz="1200" b="1" i="1" kern="1200" dirty="0">
              <a:solidFill>
                <a:srgbClr val="92D050"/>
              </a:solidFill>
            </a:rPr>
            <a:t>1 на 1 000 000 привитых)</a:t>
          </a:r>
        </a:p>
        <a:p>
          <a:pPr marL="0" lvl="0" indent="0" algn="ctr" defTabSz="800100">
            <a:lnSpc>
              <a:spcPct val="90000"/>
            </a:lnSpc>
            <a:spcBef>
              <a:spcPct val="0"/>
            </a:spcBef>
            <a:spcAft>
              <a:spcPct val="35000"/>
            </a:spcAft>
            <a:buNone/>
          </a:pPr>
          <a:endParaRPr lang="ru-RU" sz="1050" b="1" i="1" kern="1200" dirty="0">
            <a:solidFill>
              <a:srgbClr val="92D050"/>
            </a:solidFill>
          </a:endParaRPr>
        </a:p>
      </dsp:txBody>
      <dsp:txXfrm>
        <a:off x="5438385" y="35796"/>
        <a:ext cx="3021486" cy="1115228"/>
      </dsp:txXfrm>
    </dsp:sp>
    <dsp:sp modelId="{BD78FECB-220D-4E0F-8A43-1FEB16A2DAF0}">
      <dsp:nvSpPr>
        <dsp:cNvPr id="0" name=""/>
        <dsp:cNvSpPr/>
      </dsp:nvSpPr>
      <dsp:spPr>
        <a:xfrm>
          <a:off x="5712776" y="1185721"/>
          <a:ext cx="961011" cy="354001"/>
        </a:xfrm>
        <a:custGeom>
          <a:avLst/>
          <a:gdLst/>
          <a:ahLst/>
          <a:cxnLst/>
          <a:rect l="0" t="0" r="0" b="0"/>
          <a:pathLst>
            <a:path>
              <a:moveTo>
                <a:pt x="0" y="0"/>
              </a:moveTo>
              <a:lnTo>
                <a:pt x="0" y="354001"/>
              </a:lnTo>
              <a:lnTo>
                <a:pt x="961011" y="354001"/>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87582C1-5E05-4ADA-961E-99A808F41BA6}">
      <dsp:nvSpPr>
        <dsp:cNvPr id="0" name=""/>
        <dsp:cNvSpPr/>
      </dsp:nvSpPr>
      <dsp:spPr>
        <a:xfrm>
          <a:off x="6673788" y="1305635"/>
          <a:ext cx="1394557" cy="468175"/>
        </a:xfrm>
        <a:prstGeom prst="roundRect">
          <a:avLst>
            <a:gd name="adj" fmla="val 10000"/>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ru-RU" sz="1200" b="1" kern="1200" dirty="0"/>
            <a:t>Анафилактический шок</a:t>
          </a:r>
        </a:p>
      </dsp:txBody>
      <dsp:txXfrm>
        <a:off x="6687500" y="1319347"/>
        <a:ext cx="1367133" cy="440751"/>
      </dsp:txXfrm>
    </dsp:sp>
    <dsp:sp modelId="{37668E34-BAFA-4389-A735-5AB30A95510C}">
      <dsp:nvSpPr>
        <dsp:cNvPr id="0" name=""/>
        <dsp:cNvSpPr/>
      </dsp:nvSpPr>
      <dsp:spPr>
        <a:xfrm>
          <a:off x="5712776" y="1185721"/>
          <a:ext cx="961011" cy="942091"/>
        </a:xfrm>
        <a:custGeom>
          <a:avLst/>
          <a:gdLst/>
          <a:ahLst/>
          <a:cxnLst/>
          <a:rect l="0" t="0" r="0" b="0"/>
          <a:pathLst>
            <a:path>
              <a:moveTo>
                <a:pt x="0" y="0"/>
              </a:moveTo>
              <a:lnTo>
                <a:pt x="0" y="942091"/>
              </a:lnTo>
              <a:lnTo>
                <a:pt x="961011" y="942091"/>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0E7732A-53BC-46B5-93F5-D876DD3EB44D}">
      <dsp:nvSpPr>
        <dsp:cNvPr id="0" name=""/>
        <dsp:cNvSpPr/>
      </dsp:nvSpPr>
      <dsp:spPr>
        <a:xfrm>
          <a:off x="6673788" y="1893725"/>
          <a:ext cx="1394550" cy="468175"/>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ru-RU" sz="1200" b="1" kern="1200" dirty="0"/>
            <a:t>Судороги</a:t>
          </a:r>
        </a:p>
      </dsp:txBody>
      <dsp:txXfrm>
        <a:off x="6687500" y="1907437"/>
        <a:ext cx="1367126" cy="440751"/>
      </dsp:txXfrm>
    </dsp:sp>
    <dsp:sp modelId="{A16987BB-DF0C-4984-962B-A057447BE107}">
      <dsp:nvSpPr>
        <dsp:cNvPr id="0" name=""/>
        <dsp:cNvSpPr/>
      </dsp:nvSpPr>
      <dsp:spPr>
        <a:xfrm>
          <a:off x="5712776" y="1185721"/>
          <a:ext cx="961011" cy="1530181"/>
        </a:xfrm>
        <a:custGeom>
          <a:avLst/>
          <a:gdLst/>
          <a:ahLst/>
          <a:cxnLst/>
          <a:rect l="0" t="0" r="0" b="0"/>
          <a:pathLst>
            <a:path>
              <a:moveTo>
                <a:pt x="0" y="0"/>
              </a:moveTo>
              <a:lnTo>
                <a:pt x="0" y="1530181"/>
              </a:lnTo>
              <a:lnTo>
                <a:pt x="961011" y="1530181"/>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027C860-F5A0-4B22-A3F6-2435210D5B23}">
      <dsp:nvSpPr>
        <dsp:cNvPr id="0" name=""/>
        <dsp:cNvSpPr/>
      </dsp:nvSpPr>
      <dsp:spPr>
        <a:xfrm>
          <a:off x="6673788" y="2481815"/>
          <a:ext cx="1394550" cy="468175"/>
        </a:xfrm>
        <a:prstGeom prst="roundRect">
          <a:avLst>
            <a:gd name="adj" fmla="val 10000"/>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ru-RU" sz="1200" b="1" kern="1200" dirty="0"/>
            <a:t>Неврологические нарушения</a:t>
          </a:r>
        </a:p>
      </dsp:txBody>
      <dsp:txXfrm>
        <a:off x="6687500" y="2495527"/>
        <a:ext cx="1367126" cy="440751"/>
      </dsp:txXfrm>
    </dsp:sp>
    <dsp:sp modelId="{0573AB8A-2CBA-4E51-8538-A9458D40ED45}">
      <dsp:nvSpPr>
        <dsp:cNvPr id="0" name=""/>
        <dsp:cNvSpPr/>
      </dsp:nvSpPr>
      <dsp:spPr>
        <a:xfrm>
          <a:off x="5712776" y="1185721"/>
          <a:ext cx="961011" cy="2108594"/>
        </a:xfrm>
        <a:custGeom>
          <a:avLst/>
          <a:gdLst/>
          <a:ahLst/>
          <a:cxnLst/>
          <a:rect l="0" t="0" r="0" b="0"/>
          <a:pathLst>
            <a:path>
              <a:moveTo>
                <a:pt x="0" y="0"/>
              </a:moveTo>
              <a:lnTo>
                <a:pt x="0" y="2108594"/>
              </a:lnTo>
              <a:lnTo>
                <a:pt x="961011" y="2108594"/>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5EABC13-B413-4369-8E4D-0EAEF3265C91}">
      <dsp:nvSpPr>
        <dsp:cNvPr id="0" name=""/>
        <dsp:cNvSpPr/>
      </dsp:nvSpPr>
      <dsp:spPr>
        <a:xfrm>
          <a:off x="6673788" y="3060228"/>
          <a:ext cx="1394550" cy="468175"/>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ru-RU" sz="1200" b="1" kern="1200" dirty="0"/>
            <a:t>Аллергические реакции</a:t>
          </a:r>
        </a:p>
      </dsp:txBody>
      <dsp:txXfrm>
        <a:off x="6687500" y="3073940"/>
        <a:ext cx="1367126" cy="44075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4.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5.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6.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886663A1-BE93-4F19-BCAE-33E954C20B2B}" type="datetimeFigureOut">
              <a:rPr lang="ru-RU" smtClean="0"/>
              <a:t>26.08.2026</a:t>
            </a:fld>
            <a:endParaRPr lang="ru-RU"/>
          </a:p>
        </p:txBody>
      </p:sp>
      <p:sp>
        <p:nvSpPr>
          <p:cNvPr id="4" name="Нижний колонтитул 3"/>
          <p:cNvSpPr>
            <a:spLocks noGrp="1"/>
          </p:cNvSpPr>
          <p:nvPr>
            <p:ph type="ftr" sz="quarter" idx="2"/>
          </p:nvPr>
        </p:nvSpPr>
        <p:spPr>
          <a:xfrm>
            <a:off x="0" y="9428584"/>
            <a:ext cx="2945659" cy="496332"/>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50443" y="9428584"/>
            <a:ext cx="2945659" cy="496332"/>
          </a:xfrm>
          <a:prstGeom prst="rect">
            <a:avLst/>
          </a:prstGeom>
        </p:spPr>
        <p:txBody>
          <a:bodyPr vert="horz" lIns="91440" tIns="45720" rIns="91440" bIns="45720" rtlCol="0" anchor="b"/>
          <a:lstStyle>
            <a:lvl1pPr algn="r">
              <a:defRPr sz="1200"/>
            </a:lvl1pPr>
          </a:lstStyle>
          <a:p>
            <a:fld id="{B40DF26E-F902-4582-B614-0C9EE35F2135}" type="slidenum">
              <a:rPr lang="ru-RU" smtClean="0"/>
              <a:t>‹#›</a:t>
            </a:fld>
            <a:endParaRPr lang="ru-RU"/>
          </a:p>
        </p:txBody>
      </p:sp>
    </p:spTree>
    <p:extLst>
      <p:ext uri="{BB962C8B-B14F-4D97-AF65-F5344CB8AC3E}">
        <p14:creationId xmlns:p14="http://schemas.microsoft.com/office/powerpoint/2010/main" val="4043283373"/>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E90C0431-2448-4DC3-AF70-2785FBE2C445}" type="datetimeFigureOut">
              <a:rPr lang="ru-RU" smtClean="0"/>
              <a:t>26.08.2026</a:t>
            </a:fld>
            <a:endParaRPr lang="ru-RU"/>
          </a:p>
        </p:txBody>
      </p:sp>
      <p:sp>
        <p:nvSpPr>
          <p:cNvPr id="4" name="Образ слайда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79768" y="4715154"/>
            <a:ext cx="5438140" cy="4466987"/>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9428584"/>
            <a:ext cx="2945659" cy="496332"/>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50443" y="9428584"/>
            <a:ext cx="2945659" cy="496332"/>
          </a:xfrm>
          <a:prstGeom prst="rect">
            <a:avLst/>
          </a:prstGeom>
        </p:spPr>
        <p:txBody>
          <a:bodyPr vert="horz" lIns="91440" tIns="45720" rIns="91440" bIns="45720" rtlCol="0" anchor="b"/>
          <a:lstStyle>
            <a:lvl1pPr algn="r">
              <a:defRPr sz="1200"/>
            </a:lvl1pPr>
          </a:lstStyle>
          <a:p>
            <a:fld id="{D74341FE-AE5C-47F1-8FD8-47C4A673A802}" type="slidenum">
              <a:rPr lang="ru-RU" smtClean="0"/>
              <a:t>‹#›</a:t>
            </a:fld>
            <a:endParaRPr lang="ru-RU"/>
          </a:p>
        </p:txBody>
      </p:sp>
    </p:spTree>
    <p:extLst>
      <p:ext uri="{BB962C8B-B14F-4D97-AF65-F5344CB8AC3E}">
        <p14:creationId xmlns:p14="http://schemas.microsoft.com/office/powerpoint/2010/main" val="2026119074"/>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42216144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19920749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Образ слайда 1">
            <a:extLst>
              <a:ext uri="{FF2B5EF4-FFF2-40B4-BE49-F238E27FC236}">
                <a16:creationId xmlns:a16="http://schemas.microsoft.com/office/drawing/2014/main" id="{BE9D2516-9D38-378D-8A6A-34C32CF1722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Заметки 2">
            <a:extLst>
              <a:ext uri="{FF2B5EF4-FFF2-40B4-BE49-F238E27FC236}">
                <a16:creationId xmlns:a16="http://schemas.microsoft.com/office/drawing/2014/main" id="{331DA5F0-2FDC-9090-A3CA-44C41AF91F5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just">
              <a:lnSpc>
                <a:spcPct val="80000"/>
              </a:lnSpc>
              <a:spcBef>
                <a:spcPct val="20000"/>
              </a:spcBef>
              <a:buClr>
                <a:schemeClr val="bg2"/>
              </a:buClr>
              <a:buSzPct val="75000"/>
              <a:buFont typeface="Wingdings" panose="05000000000000000000" pitchFamily="2" charset="2"/>
              <a:buNone/>
            </a:pPr>
            <a:r>
              <a:rPr lang="ru-RU" altLang="ru-RU"/>
              <a:t>В </a:t>
            </a:r>
            <a:r>
              <a:rPr lang="ru-RU" altLang="ru-RU" b="1"/>
              <a:t>осенне-зимний период </a:t>
            </a:r>
            <a:r>
              <a:rPr lang="ru-RU" altLang="ru-RU"/>
              <a:t>происходит закономерная </a:t>
            </a:r>
            <a:r>
              <a:rPr lang="ru-RU" altLang="ru-RU" b="1"/>
              <a:t>активизация респираторных вирусов, в том числе гриппа и </a:t>
            </a:r>
            <a:r>
              <a:rPr lang="en-US" altLang="ru-RU" b="1"/>
              <a:t>COVID</a:t>
            </a:r>
            <a:r>
              <a:rPr lang="ru-RU" altLang="ru-RU" b="1"/>
              <a:t>. </a:t>
            </a:r>
          </a:p>
          <a:p>
            <a:pPr algn="just">
              <a:lnSpc>
                <a:spcPct val="80000"/>
              </a:lnSpc>
              <a:spcBef>
                <a:spcPct val="20000"/>
              </a:spcBef>
              <a:buClr>
                <a:schemeClr val="bg2"/>
              </a:buClr>
              <a:buSzPct val="75000"/>
              <a:buFont typeface="Wingdings" panose="05000000000000000000" pitchFamily="2" charset="2"/>
              <a:buNone/>
            </a:pPr>
            <a:r>
              <a:rPr lang="ru-RU" altLang="ru-RU" b="1">
                <a:solidFill>
                  <a:srgbClr val="C00000"/>
                </a:solidFill>
                <a:latin typeface="Tahoma" panose="020B0604030504040204" pitchFamily="34" charset="0"/>
                <a:cs typeface="Tahoma" panose="020B0604030504040204" pitchFamily="34" charset="0"/>
              </a:rPr>
              <a:t>ОСТРЫЕ РЕСПИРАТОРНЫЕ ИНФЕКЦИИ (ОРИ)</a:t>
            </a:r>
            <a:r>
              <a:rPr lang="ru-RU" altLang="ru-RU" b="1">
                <a:solidFill>
                  <a:srgbClr val="002060"/>
                </a:solidFill>
                <a:latin typeface="Tahoma" panose="020B0604030504040204" pitchFamily="34" charset="0"/>
                <a:cs typeface="Tahoma" panose="020B0604030504040204" pitchFamily="34" charset="0"/>
              </a:rPr>
              <a:t> – группа заболеваний, которые вызываются множеством возбудителей, передаются воздушно-капельным путем и характеризуются поражением дыхательной системы человека.</a:t>
            </a:r>
            <a:endParaRPr lang="ru-RU" altLang="ru-RU" b="1"/>
          </a:p>
          <a:p>
            <a:pPr algn="just">
              <a:lnSpc>
                <a:spcPct val="80000"/>
              </a:lnSpc>
              <a:spcBef>
                <a:spcPct val="20000"/>
              </a:spcBef>
              <a:buClr>
                <a:schemeClr val="bg2"/>
              </a:buClr>
              <a:buSzPct val="75000"/>
              <a:buFont typeface="Wingdings" panose="05000000000000000000" pitchFamily="2" charset="2"/>
              <a:buNone/>
            </a:pPr>
            <a:r>
              <a:rPr lang="ru-RU" altLang="ru-RU">
                <a:latin typeface="Arial" panose="020B0604020202020204" pitchFamily="34" charset="0"/>
              </a:rPr>
              <a:t>ОРИ вызывают более 200 вирусов…. Но только вирусы гриппа и </a:t>
            </a:r>
            <a:r>
              <a:rPr lang="en-US" altLang="ru-RU">
                <a:latin typeface="Arial" panose="020B0604020202020204" pitchFamily="34" charset="0"/>
              </a:rPr>
              <a:t>SARS-CoV2</a:t>
            </a:r>
            <a:r>
              <a:rPr lang="ru-RU" altLang="ru-RU">
                <a:latin typeface="Arial" panose="020B0604020202020204" pitchFamily="34" charset="0"/>
              </a:rPr>
              <a:t> воздействуя на иммунную систему, создают условия для развития наибольшего количества осложнений и неблагоприятных исходов. </a:t>
            </a:r>
            <a:r>
              <a:rPr lang="ru-RU" altLang="ru-RU"/>
              <a:t>Тяжесть заболевания зависит от целого ряда факторов, в том числе от общего состояния организма и возраста. </a:t>
            </a:r>
          </a:p>
          <a:p>
            <a:pPr algn="just">
              <a:lnSpc>
                <a:spcPct val="80000"/>
              </a:lnSpc>
              <a:spcBef>
                <a:spcPct val="20000"/>
              </a:spcBef>
              <a:buClr>
                <a:schemeClr val="bg2"/>
              </a:buClr>
              <a:buSzPct val="75000"/>
              <a:buFont typeface="Wingdings" panose="05000000000000000000" pitchFamily="2" charset="2"/>
              <a:buNone/>
            </a:pPr>
            <a:r>
              <a:rPr lang="ru-RU" altLang="ru-RU">
                <a:latin typeface="Arial" panose="020B0604020202020204" pitchFamily="34" charset="0"/>
              </a:rPr>
              <a:t>Против этих же 2 респираторных инфекций и существует эффективная защита – вакцинация. </a:t>
            </a:r>
          </a:p>
          <a:p>
            <a:r>
              <a:rPr lang="ru-RU" altLang="ru-RU"/>
              <a:t>Кроме того, </a:t>
            </a:r>
            <a:r>
              <a:rPr lang="ru-RU" altLang="ru-RU" b="1"/>
              <a:t>формируются условия для распространения </a:t>
            </a:r>
            <a:r>
              <a:rPr lang="ru-RU" altLang="ru-RU"/>
              <a:t>респираторных инфекций (создаются новые коллективы среди школьников, учащихся, студентов, отмечается скученность и т.д.). </a:t>
            </a:r>
          </a:p>
          <a:p>
            <a:r>
              <a:rPr lang="ru-RU" altLang="ru-RU" b="1"/>
              <a:t>Поэтому, целесообразно подойти к данному периоду защищенными - т.е. получившими вакцинацию.</a:t>
            </a:r>
          </a:p>
          <a:p>
            <a:pPr algn="just">
              <a:lnSpc>
                <a:spcPct val="80000"/>
              </a:lnSpc>
              <a:spcBef>
                <a:spcPct val="20000"/>
              </a:spcBef>
              <a:buClr>
                <a:schemeClr val="bg2"/>
              </a:buClr>
              <a:buSzPct val="75000"/>
              <a:buFont typeface="Wingdings" panose="05000000000000000000" pitchFamily="2" charset="2"/>
              <a:buNone/>
            </a:pPr>
            <a:endParaRPr lang="ru-RU" altLang="ru-RU">
              <a:latin typeface="Arial" panose="020B0604020202020204" pitchFamily="34" charset="0"/>
            </a:endParaRPr>
          </a:p>
        </p:txBody>
      </p:sp>
    </p:spTree>
    <p:extLst>
      <p:ext uri="{BB962C8B-B14F-4D97-AF65-F5344CB8AC3E}">
        <p14:creationId xmlns:p14="http://schemas.microsoft.com/office/powerpoint/2010/main" val="11845639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Образ слайда 1">
            <a:extLst>
              <a:ext uri="{FF2B5EF4-FFF2-40B4-BE49-F238E27FC236}">
                <a16:creationId xmlns:a16="http://schemas.microsoft.com/office/drawing/2014/main" id="{E012A8D3-0385-E166-62A6-E32ABACB3A9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Заметки 2">
            <a:extLst>
              <a:ext uri="{FF2B5EF4-FFF2-40B4-BE49-F238E27FC236}">
                <a16:creationId xmlns:a16="http://schemas.microsoft.com/office/drawing/2014/main" id="{3EA3F570-D560-93C7-037D-68AF54A1AD6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a:p>
        </p:txBody>
      </p:sp>
    </p:spTree>
    <p:extLst>
      <p:ext uri="{BB962C8B-B14F-4D97-AF65-F5344CB8AC3E}">
        <p14:creationId xmlns:p14="http://schemas.microsoft.com/office/powerpoint/2010/main" val="11225279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Образ слайда 1">
            <a:extLst>
              <a:ext uri="{FF2B5EF4-FFF2-40B4-BE49-F238E27FC236}">
                <a16:creationId xmlns:a16="http://schemas.microsoft.com/office/drawing/2014/main" id="{2AEA8897-4939-68B9-5D24-415C2BB2C115}"/>
              </a:ext>
            </a:extLst>
          </p:cNvPr>
          <p:cNvSpPr>
            <a:spLocks noGrp="1" noRot="1" noChangeAspect="1" noTextEdit="1"/>
          </p:cNvSpPr>
          <p:nvPr>
            <p:ph type="sldImg"/>
          </p:nvPr>
        </p:nvSpPr>
        <p:spPr bwMode="auto">
          <a:xfrm>
            <a:off x="-989013" y="1001713"/>
            <a:ext cx="6673851" cy="50069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Заметки 2">
            <a:extLst>
              <a:ext uri="{FF2B5EF4-FFF2-40B4-BE49-F238E27FC236}">
                <a16:creationId xmlns:a16="http://schemas.microsoft.com/office/drawing/2014/main" id="{1398AEAD-42E7-531D-6FE1-DE4BEAFA8F8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ru-RU" altLang="ru-RU" dirty="0">
                <a:latin typeface="Arial" panose="020B0604020202020204" pitchFamily="34" charset="0"/>
              </a:rPr>
              <a:t>Проблема гриппа по своей коварности похожа на айсберг. Мы видим только верхушку, а все остальное скрыто. </a:t>
            </a:r>
          </a:p>
          <a:p>
            <a:r>
              <a:rPr lang="ru-RU" altLang="ru-RU" dirty="0">
                <a:latin typeface="Arial" panose="020B0604020202020204" pitchFamily="34" charset="0"/>
              </a:rPr>
              <a:t>Опасность заболевания гриппом  связана с  осложнениями и неблагоприятными последствиями, которые развиваются именно после перенесенного заболевания. Вирус гриппа угнетает и ослабляет иммунную систему, тем самым предоставляя возможности для присоединения других инфекционных возбудителей.</a:t>
            </a:r>
          </a:p>
        </p:txBody>
      </p:sp>
    </p:spTree>
    <p:extLst>
      <p:ext uri="{BB962C8B-B14F-4D97-AF65-F5344CB8AC3E}">
        <p14:creationId xmlns:p14="http://schemas.microsoft.com/office/powerpoint/2010/main" val="12088212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Образ слайда 1">
            <a:extLst>
              <a:ext uri="{FF2B5EF4-FFF2-40B4-BE49-F238E27FC236}">
                <a16:creationId xmlns:a16="http://schemas.microsoft.com/office/drawing/2014/main" id="{E3B8BFC3-9C07-43F6-3B18-4F5E29AC684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Заметки 2">
            <a:extLst>
              <a:ext uri="{FF2B5EF4-FFF2-40B4-BE49-F238E27FC236}">
                <a16:creationId xmlns:a16="http://schemas.microsoft.com/office/drawing/2014/main" id="{21E89D4B-F01B-351F-5CEE-919BDE50EED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a:p>
        </p:txBody>
      </p:sp>
    </p:spTree>
    <p:extLst>
      <p:ext uri="{BB962C8B-B14F-4D97-AF65-F5344CB8AC3E}">
        <p14:creationId xmlns:p14="http://schemas.microsoft.com/office/powerpoint/2010/main" val="16043796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12587370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41487299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Образ слайда 1">
            <a:extLst>
              <a:ext uri="{FF2B5EF4-FFF2-40B4-BE49-F238E27FC236}">
                <a16:creationId xmlns:a16="http://schemas.microsoft.com/office/drawing/2014/main" id="{1F16EDCE-E8D0-BBB6-9E5F-9FF33BEDE79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Заметки 2">
            <a:extLst>
              <a:ext uri="{FF2B5EF4-FFF2-40B4-BE49-F238E27FC236}">
                <a16:creationId xmlns:a16="http://schemas.microsoft.com/office/drawing/2014/main" id="{C1DA9D7A-C395-E9CD-B97D-3DFFEE6CFE6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dirty="0"/>
          </a:p>
        </p:txBody>
      </p:sp>
    </p:spTree>
    <p:extLst>
      <p:ext uri="{BB962C8B-B14F-4D97-AF65-F5344CB8AC3E}">
        <p14:creationId xmlns:p14="http://schemas.microsoft.com/office/powerpoint/2010/main" val="31976456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Образ слайда 1">
            <a:extLst>
              <a:ext uri="{FF2B5EF4-FFF2-40B4-BE49-F238E27FC236}">
                <a16:creationId xmlns:a16="http://schemas.microsoft.com/office/drawing/2014/main" id="{DC55A305-0C19-E0A7-7FBE-9CEC1727CB3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Заметки 2">
            <a:extLst>
              <a:ext uri="{FF2B5EF4-FFF2-40B4-BE49-F238E27FC236}">
                <a16:creationId xmlns:a16="http://schemas.microsoft.com/office/drawing/2014/main" id="{31F53E68-8822-2691-BFFC-273C0EA8CE9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ru-RU" altLang="ru-RU" dirty="0"/>
              <a:t>Первая в мире живая вакцина против гриппа была создана в СССР в 1936–1938 годах вирусологом Анатолием Смородинцевым. В США первая инактивированная вакцина была разработана Томасом Фрэнсисом и Джонасом </a:t>
            </a:r>
            <a:r>
              <a:rPr lang="ru-RU" altLang="ru-RU" dirty="0" err="1"/>
              <a:t>Солком</a:t>
            </a:r>
            <a:r>
              <a:rPr lang="ru-RU" altLang="ru-RU" dirty="0"/>
              <a:t> и одобрена в 1945 году. Метод выращивания вируса на куриных эмбрионах, открытый в 1930-х годах, позволил производить вакцины в больших объемах.</a:t>
            </a:r>
          </a:p>
        </p:txBody>
      </p:sp>
    </p:spTree>
    <p:extLst>
      <p:ext uri="{BB962C8B-B14F-4D97-AF65-F5344CB8AC3E}">
        <p14:creationId xmlns:p14="http://schemas.microsoft.com/office/powerpoint/2010/main" val="6800247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6716583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Образ слайда 1">
            <a:extLst>
              <a:ext uri="{FF2B5EF4-FFF2-40B4-BE49-F238E27FC236}">
                <a16:creationId xmlns:a16="http://schemas.microsoft.com/office/drawing/2014/main" id="{21532991-0B83-E343-81D5-120B5D513A6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Заметки 2">
            <a:extLst>
              <a:ext uri="{FF2B5EF4-FFF2-40B4-BE49-F238E27FC236}">
                <a16:creationId xmlns:a16="http://schemas.microsoft.com/office/drawing/2014/main" id="{A56FFD7E-A5F2-176E-A6F9-3171FEC2B76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a:p>
        </p:txBody>
      </p:sp>
    </p:spTree>
    <p:extLst>
      <p:ext uri="{BB962C8B-B14F-4D97-AF65-F5344CB8AC3E}">
        <p14:creationId xmlns:p14="http://schemas.microsoft.com/office/powerpoint/2010/main" val="38628470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28614357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21365207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fontAlgn="t"/>
            <a:r>
              <a:rPr lang="ru-RU" sz="1200" b="0" i="0" kern="1200" dirty="0">
                <a:solidFill>
                  <a:schemeClr val="tx1"/>
                </a:solidFill>
                <a:effectLst/>
                <a:latin typeface="+mn-lt"/>
                <a:ea typeface="+mn-ea"/>
                <a:cs typeface="+mn-cs"/>
              </a:rPr>
              <a:t>Выделяют три основных типа ИГВ: цельновирионные, расщепленные и субъединичные.</a:t>
            </a:r>
          </a:p>
          <a:p>
            <a:pPr fontAlgn="t"/>
            <a:endParaRPr lang="ru-RU"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ru-RU" sz="1200" b="1" i="0" kern="1200" dirty="0">
                <a:solidFill>
                  <a:schemeClr val="tx1"/>
                </a:solidFill>
                <a:effectLst/>
                <a:latin typeface="+mn-lt"/>
                <a:ea typeface="+mn-ea"/>
                <a:cs typeface="+mn-cs"/>
              </a:rPr>
              <a:t>Цельновирионные ИГВ </a:t>
            </a:r>
            <a:r>
              <a:rPr lang="ru-RU" sz="1200" b="0" i="0" kern="1200" dirty="0">
                <a:solidFill>
                  <a:schemeClr val="tx1"/>
                </a:solidFill>
                <a:effectLst/>
                <a:latin typeface="+mn-lt"/>
                <a:ea typeface="+mn-ea"/>
                <a:cs typeface="+mn-cs"/>
              </a:rPr>
              <a:t>содержат цельные вирусы гриппа, прошедшие предварительную инактивацию и очистку. Иммунологическая эффективность </a:t>
            </a:r>
            <a:r>
              <a:rPr lang="ru-RU" sz="1200" b="0" i="0" kern="1200" dirty="0" err="1">
                <a:solidFill>
                  <a:schemeClr val="tx1"/>
                </a:solidFill>
                <a:effectLst/>
                <a:latin typeface="+mn-lt"/>
                <a:ea typeface="+mn-ea"/>
                <a:cs typeface="+mn-cs"/>
              </a:rPr>
              <a:t>цельновирионных</a:t>
            </a:r>
            <a:r>
              <a:rPr lang="ru-RU" sz="1200" b="0" i="0" kern="1200" dirty="0">
                <a:solidFill>
                  <a:schemeClr val="tx1"/>
                </a:solidFill>
                <a:effectLst/>
                <a:latin typeface="+mn-lt"/>
                <a:ea typeface="+mn-ea"/>
                <a:cs typeface="+mn-cs"/>
              </a:rPr>
              <a:t> ИГВ в 2-3 раза выше, чем расщепленных и субъединичных вакцин, однако они более </a:t>
            </a:r>
            <a:r>
              <a:rPr lang="ru-RU" sz="1200" b="0" i="0" kern="1200" dirty="0" err="1">
                <a:solidFill>
                  <a:schemeClr val="tx1"/>
                </a:solidFill>
                <a:effectLst/>
                <a:latin typeface="+mn-lt"/>
                <a:ea typeface="+mn-ea"/>
                <a:cs typeface="+mn-cs"/>
              </a:rPr>
              <a:t>реактогены</a:t>
            </a:r>
            <a:r>
              <a:rPr lang="ru-RU" sz="1200" b="0" i="0" kern="1200" dirty="0">
                <a:solidFill>
                  <a:schemeClr val="tx1"/>
                </a:solidFill>
                <a:effectLst/>
                <a:latin typeface="+mn-lt"/>
                <a:ea typeface="+mn-ea"/>
                <a:cs typeface="+mn-cs"/>
              </a:rPr>
              <a:t> из-за чего практически не используются.</a:t>
            </a:r>
          </a:p>
          <a:p>
            <a:pPr fontAlgn="t"/>
            <a:endParaRPr lang="ru-RU" sz="1200" b="0" i="0" kern="1200" dirty="0">
              <a:solidFill>
                <a:schemeClr val="tx1"/>
              </a:solidFill>
              <a:effectLst/>
              <a:latin typeface="+mn-lt"/>
              <a:ea typeface="+mn-ea"/>
              <a:cs typeface="+mn-cs"/>
            </a:endParaRPr>
          </a:p>
          <a:p>
            <a:pPr fontAlgn="t"/>
            <a:r>
              <a:rPr lang="ru-RU" sz="1200" b="1" i="0" kern="1200" dirty="0">
                <a:solidFill>
                  <a:schemeClr val="tx1"/>
                </a:solidFill>
                <a:effectLst/>
                <a:latin typeface="+mn-lt"/>
                <a:ea typeface="+mn-ea"/>
                <a:cs typeface="+mn-cs"/>
              </a:rPr>
              <a:t>Расщепленные (сплит) ИГВ </a:t>
            </a:r>
            <a:r>
              <a:rPr lang="ru-RU" sz="1200" b="0" i="0" kern="1200" dirty="0">
                <a:solidFill>
                  <a:schemeClr val="tx1"/>
                </a:solidFill>
                <a:effectLst/>
                <a:latin typeface="+mn-lt"/>
                <a:ea typeface="+mn-ea"/>
                <a:cs typeface="+mn-cs"/>
              </a:rPr>
              <a:t>вакцины содержат частицы разрушенного вируса - поверхностные - гемагглютинин и нейраминидазу и внутренние белки и не содержат реактогенных липидов. При введении расщепленные ИГВ вызывают выработку высоких уровней сывороточных антител. </a:t>
            </a:r>
          </a:p>
          <a:p>
            <a:pPr fontAlgn="t"/>
            <a:endParaRPr lang="ru-RU" sz="1200" b="0" i="0" kern="1200" dirty="0">
              <a:solidFill>
                <a:schemeClr val="tx1"/>
              </a:solidFill>
              <a:effectLst/>
              <a:latin typeface="+mn-lt"/>
              <a:ea typeface="+mn-ea"/>
              <a:cs typeface="+mn-cs"/>
            </a:endParaRPr>
          </a:p>
          <a:p>
            <a:pPr fontAlgn="t"/>
            <a:r>
              <a:rPr lang="ru-RU" sz="1200" b="1" i="0" kern="1200" dirty="0">
                <a:solidFill>
                  <a:schemeClr val="tx1"/>
                </a:solidFill>
                <a:effectLst/>
                <a:latin typeface="+mn-lt"/>
                <a:ea typeface="+mn-ea"/>
                <a:cs typeface="+mn-cs"/>
              </a:rPr>
              <a:t>Субъединичные ИГВ </a:t>
            </a:r>
            <a:r>
              <a:rPr lang="ru-RU" sz="1200" b="0" i="0" kern="1200" dirty="0">
                <a:solidFill>
                  <a:schemeClr val="tx1"/>
                </a:solidFill>
                <a:effectLst/>
                <a:latin typeface="+mn-lt"/>
                <a:ea typeface="+mn-ea"/>
                <a:cs typeface="+mn-cs"/>
              </a:rPr>
              <a:t>содержат очищенные поверхностные вирусные белки и максимально очищены от балластных белков. Основной недостаток субъединичных ИГВ связан с меньшей иммуногенностью по сравнению с </a:t>
            </a:r>
            <a:r>
              <a:rPr lang="ru-RU" sz="1200" b="0" i="0" kern="1200" dirty="0" err="1">
                <a:solidFill>
                  <a:schemeClr val="tx1"/>
                </a:solidFill>
                <a:effectLst/>
                <a:latin typeface="+mn-lt"/>
                <a:ea typeface="+mn-ea"/>
                <a:cs typeface="+mn-cs"/>
              </a:rPr>
              <a:t>цельновирионными</a:t>
            </a:r>
            <a:r>
              <a:rPr lang="ru-RU" sz="1200" b="0" i="0" kern="1200" dirty="0">
                <a:solidFill>
                  <a:schemeClr val="tx1"/>
                </a:solidFill>
                <a:effectLst/>
                <a:latin typeface="+mn-lt"/>
                <a:ea typeface="+mn-ea"/>
                <a:cs typeface="+mn-cs"/>
              </a:rPr>
              <a:t> и расщепленными вакцинами.</a:t>
            </a:r>
          </a:p>
          <a:p>
            <a:pPr fontAlgn="t"/>
            <a:r>
              <a:rPr lang="ru-RU" sz="1200" b="0" i="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kern="1200" baseline="0" dirty="0">
                <a:solidFill>
                  <a:schemeClr val="tx1"/>
                </a:solidFill>
                <a:effectLst/>
                <a:latin typeface="+mn-lt"/>
                <a:ea typeface="+mn-ea"/>
                <a:cs typeface="+mn-cs"/>
              </a:rPr>
              <a:t>В состав ряда вакцин входят </a:t>
            </a:r>
            <a:r>
              <a:rPr lang="ru-RU" sz="1200" b="1" kern="1200" baseline="0" dirty="0">
                <a:solidFill>
                  <a:schemeClr val="tx1"/>
                </a:solidFill>
                <a:effectLst/>
                <a:latin typeface="+mn-lt"/>
                <a:ea typeface="+mn-ea"/>
                <a:cs typeface="+mn-cs"/>
              </a:rPr>
              <a:t>адъюванты</a:t>
            </a:r>
            <a:r>
              <a:rPr lang="ru-RU" sz="1200" kern="1200" baseline="0" dirty="0">
                <a:solidFill>
                  <a:schemeClr val="tx1"/>
                </a:solidFill>
                <a:effectLst/>
                <a:latin typeface="+mn-lt"/>
                <a:ea typeface="+mn-ea"/>
                <a:cs typeface="+mn-cs"/>
              </a:rPr>
              <a:t>, которые позволяют максимально снизить дозу вводимого антигена, что, в свою очередь, приводит к снижению </a:t>
            </a:r>
            <a:r>
              <a:rPr lang="ru-RU" sz="1200" kern="1200" baseline="0" dirty="0" err="1">
                <a:solidFill>
                  <a:schemeClr val="tx1"/>
                </a:solidFill>
                <a:effectLst/>
                <a:latin typeface="+mn-lt"/>
                <a:ea typeface="+mn-ea"/>
                <a:cs typeface="+mn-cs"/>
              </a:rPr>
              <a:t>реактогенности</a:t>
            </a:r>
            <a:r>
              <a:rPr lang="ru-RU" sz="1200" kern="1200" baseline="0" dirty="0">
                <a:solidFill>
                  <a:schemeClr val="tx1"/>
                </a:solidFill>
                <a:effectLst/>
                <a:latin typeface="+mn-lt"/>
                <a:ea typeface="+mn-ea"/>
                <a:cs typeface="+mn-cs"/>
              </a:rPr>
              <a:t> вакцинного препарата и значительно повышает его иммуногенность.</a:t>
            </a:r>
          </a:p>
          <a:p>
            <a:pPr marL="0" marR="0" lvl="0" indent="0" algn="l" defTabSz="914400" rtl="0" eaLnBrk="1" fontAlgn="auto" latinLnBrk="0" hangingPunct="1">
              <a:lnSpc>
                <a:spcPct val="100000"/>
              </a:lnSpc>
              <a:spcBef>
                <a:spcPts val="0"/>
              </a:spcBef>
              <a:spcAft>
                <a:spcPts val="0"/>
              </a:spcAft>
              <a:buClrTx/>
              <a:buSzTx/>
              <a:buFontTx/>
              <a:buNone/>
              <a:tabLst/>
              <a:defRPr/>
            </a:pPr>
            <a:endParaRPr lang="ru-RU" sz="1200" kern="1200" baseline="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b="0" i="1" kern="1200" dirty="0">
                <a:solidFill>
                  <a:schemeClr val="tx1"/>
                </a:solidFill>
                <a:effectLst/>
                <a:latin typeface="+mn-lt"/>
                <a:ea typeface="+mn-ea"/>
                <a:cs typeface="+mn-cs"/>
              </a:rPr>
              <a:t>Первые адъюванты разрабатывались с целью повысить </a:t>
            </a:r>
            <a:r>
              <a:rPr lang="ru-RU" sz="1200" b="0" i="1" kern="1200" dirty="0" err="1">
                <a:solidFill>
                  <a:schemeClr val="tx1"/>
                </a:solidFill>
                <a:effectLst/>
                <a:latin typeface="+mn-lt"/>
                <a:ea typeface="+mn-ea"/>
                <a:cs typeface="+mn-cs"/>
              </a:rPr>
              <a:t>антительный</a:t>
            </a:r>
            <a:r>
              <a:rPr lang="ru-RU" sz="1200" b="0" i="1" kern="1200" dirty="0">
                <a:solidFill>
                  <a:schemeClr val="tx1"/>
                </a:solidFill>
                <a:effectLst/>
                <a:latin typeface="+mn-lt"/>
                <a:ea typeface="+mn-ea"/>
                <a:cs typeface="+mn-cs"/>
              </a:rPr>
              <a:t> ответ, и это единственное требование было достаточным. Однако, проблема поствакцинальных реакций всегда беспокоила пациентов и специалистов здравоохранения. Некоторые виды адъювантов могут вызывать местные реакции на введение вакцины (покраснение, боль, локальное повышение температуры, уплотнения) или реакции общего типа (повышение температуры, реакции гиперчувствительности). Как правило, они не ухудшают соотношение пользы и риска вакцинации, а многие вакцины без добавления подобных компонентов просто не смогли бы работать.</a:t>
            </a:r>
            <a:endParaRPr lang="ru-RU" sz="1200" i="1" kern="1200" baseline="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ru-RU" sz="1200" kern="1200" baseline="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a:t>
            </a:r>
            <a:r>
              <a:rPr lang="ru-RU" sz="1200" kern="1200" baseline="0" dirty="0">
                <a:solidFill>
                  <a:schemeClr val="tx1"/>
                </a:solidFill>
                <a:effectLst/>
                <a:latin typeface="+mn-lt"/>
                <a:ea typeface="+mn-ea"/>
                <a:cs typeface="+mn-cs"/>
              </a:rPr>
              <a:t>3</a:t>
            </a:r>
            <a:r>
              <a:rPr lang="en-US" sz="1200" kern="1200" baseline="0" dirty="0">
                <a:solidFill>
                  <a:schemeClr val="tx1"/>
                </a:solidFill>
                <a:effectLst/>
                <a:latin typeface="+mn-lt"/>
                <a:ea typeface="+mn-ea"/>
                <a:cs typeface="+mn-cs"/>
              </a:rPr>
              <a:t>]</a:t>
            </a:r>
            <a:endParaRPr lang="ru-RU" sz="1200" kern="1200" baseline="0" dirty="0">
              <a:solidFill>
                <a:schemeClr val="tx1"/>
              </a:solidFill>
              <a:effectLst/>
              <a:latin typeface="+mn-lt"/>
              <a:ea typeface="+mn-ea"/>
              <a:cs typeface="+mn-cs"/>
            </a:endParaRPr>
          </a:p>
          <a:p>
            <a:endParaRPr lang="ru-RU" dirty="0"/>
          </a:p>
        </p:txBody>
      </p:sp>
    </p:spTree>
    <p:extLst>
      <p:ext uri="{BB962C8B-B14F-4D97-AF65-F5344CB8AC3E}">
        <p14:creationId xmlns:p14="http://schemas.microsoft.com/office/powerpoint/2010/main" val="32117818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Закономерно отмечается широкая активность респираторных вирусов в сезон заболеваемости гриппом и ОРИ (с 40-й по 20-ю к.н.), в </a:t>
            </a:r>
            <a:r>
              <a:rPr lang="ru-RU" dirty="0" err="1"/>
              <a:t>межэпидемический</a:t>
            </a:r>
            <a:r>
              <a:rPr lang="ru-RU" dirty="0"/>
              <a:t> период активность респираторных вирусов минимальна. </a:t>
            </a:r>
          </a:p>
          <a:p>
            <a:r>
              <a:rPr lang="ru-RU" dirty="0"/>
              <a:t>По данным  еженедельной сводки эпиднадзора за респираторными вирусами в Европе (ERVISS), которая подготовлена  ЕРБ ВОЗ и Европейским центром профилактики и контроля заболеваний в настоящее время активность респираторных вирусов гриппа практически отсутствует (или минимальна).  </a:t>
            </a:r>
          </a:p>
        </p:txBody>
      </p:sp>
    </p:spTree>
    <p:extLst>
      <p:ext uri="{BB962C8B-B14F-4D97-AF65-F5344CB8AC3E}">
        <p14:creationId xmlns:p14="http://schemas.microsoft.com/office/powerpoint/2010/main" val="17886218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16484460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18950253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30358765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918293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Образ слайда 1">
            <a:extLst>
              <a:ext uri="{FF2B5EF4-FFF2-40B4-BE49-F238E27FC236}">
                <a16:creationId xmlns:a16="http://schemas.microsoft.com/office/drawing/2014/main" id="{598A5985-F8BD-4024-4A3C-1152993BC2E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Заметки 2">
            <a:extLst>
              <a:ext uri="{FF2B5EF4-FFF2-40B4-BE49-F238E27FC236}">
                <a16:creationId xmlns:a16="http://schemas.microsoft.com/office/drawing/2014/main" id="{8AF86CE0-A236-A559-6AE2-0DC7E2F90A1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a:p>
        </p:txBody>
      </p:sp>
    </p:spTree>
    <p:extLst>
      <p:ext uri="{BB962C8B-B14F-4D97-AF65-F5344CB8AC3E}">
        <p14:creationId xmlns:p14="http://schemas.microsoft.com/office/powerpoint/2010/main" val="31603006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21186195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dirty="0"/>
              <a:t>Введение любых вакцин, в </a:t>
            </a:r>
            <a:r>
              <a:rPr lang="ru-RU" dirty="0" err="1"/>
              <a:t>т.ч</a:t>
            </a:r>
            <a:r>
              <a:rPr lang="ru-RU" dirty="0"/>
              <a:t>. вакцин для профилактики гриппа, может вызывать реакции.</a:t>
            </a:r>
          </a:p>
          <a:p>
            <a:r>
              <a:rPr lang="ru-RU" dirty="0">
                <a:latin typeface="Arial" pitchFamily="34" charset="0"/>
              </a:rPr>
              <a:t>Однако опыт использования вакцин против гриппа не показал ни одной серьезной реакции. Только в 2008 году был один случай индивидуального реагирования на вакцину в виде крапивницы. </a:t>
            </a:r>
          </a:p>
          <a:p>
            <a:pPr marL="0" marR="0" lvl="0" indent="0" algn="l" defTabSz="914400" rtl="0" eaLnBrk="1" fontAlgn="auto" latinLnBrk="0" hangingPunct="1">
              <a:lnSpc>
                <a:spcPct val="100000"/>
              </a:lnSpc>
              <a:spcBef>
                <a:spcPts val="0"/>
              </a:spcBef>
              <a:spcAft>
                <a:spcPts val="0"/>
              </a:spcAft>
              <a:buClrTx/>
              <a:buSzTx/>
              <a:buFontTx/>
              <a:buNone/>
              <a:tabLst/>
              <a:defRPr/>
            </a:pPr>
            <a:endParaRPr lang="ru-RU"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ru-RU" sz="1200" b="0" i="0" kern="1200" dirty="0">
                <a:solidFill>
                  <a:schemeClr val="tx1"/>
                </a:solidFill>
                <a:effectLst/>
                <a:latin typeface="+mn-lt"/>
                <a:ea typeface="+mn-ea"/>
                <a:cs typeface="+mn-cs"/>
              </a:rPr>
              <a:t>Такие местные и общие физиологические реакции, как покраснение и уплотнение в месте инъекции до 5  см, повышение температуры тела до  37,9 градусов по Цельсию, ломота в теле, которые не требуют лечения и проходят через 2-4 дня.</a:t>
            </a:r>
            <a:endParaRPr lang="ru-RU" dirty="0"/>
          </a:p>
          <a:p>
            <a:r>
              <a:rPr lang="ru-RU" dirty="0">
                <a:latin typeface="Arial" pitchFamily="34" charset="0"/>
              </a:rPr>
              <a:t>Они являются закономерными, </a:t>
            </a:r>
            <a:r>
              <a:rPr lang="ru-RU" dirty="0"/>
              <a:t>свидетельствуют о начале формирования защиты</a:t>
            </a:r>
            <a:r>
              <a:rPr lang="ru-RU" dirty="0">
                <a:latin typeface="Arial" pitchFamily="34" charset="0"/>
              </a:rPr>
              <a:t>. </a:t>
            </a:r>
          </a:p>
          <a:p>
            <a:pPr marL="0" indent="0">
              <a:buNone/>
            </a:pPr>
            <a:r>
              <a:rPr lang="en-US" dirty="0"/>
              <a:t>[8]</a:t>
            </a:r>
            <a:endParaRPr lang="ru-RU" dirty="0"/>
          </a:p>
          <a:p>
            <a:endParaRPr lang="ru-RU" dirty="0"/>
          </a:p>
        </p:txBody>
      </p:sp>
    </p:spTree>
    <p:extLst>
      <p:ext uri="{BB962C8B-B14F-4D97-AF65-F5344CB8AC3E}">
        <p14:creationId xmlns:p14="http://schemas.microsoft.com/office/powerpoint/2010/main" val="6941427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Образ слайда 1">
            <a:extLst>
              <a:ext uri="{FF2B5EF4-FFF2-40B4-BE49-F238E27FC236}">
                <a16:creationId xmlns:a16="http://schemas.microsoft.com/office/drawing/2014/main" id="{0C07C40C-0F73-0A16-3A30-7D7F20B8B91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Заметки 2">
            <a:extLst>
              <a:ext uri="{FF2B5EF4-FFF2-40B4-BE49-F238E27FC236}">
                <a16:creationId xmlns:a16="http://schemas.microsoft.com/office/drawing/2014/main" id="{20687DB7-E375-2063-A620-FA488BB5BE5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Образ слайда 1">
            <a:extLst>
              <a:ext uri="{FF2B5EF4-FFF2-40B4-BE49-F238E27FC236}">
                <a16:creationId xmlns:a16="http://schemas.microsoft.com/office/drawing/2014/main" id="{6969B37C-9C12-72E7-B35F-7D0FEDC525A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Заметки 2">
            <a:extLst>
              <a:ext uri="{FF2B5EF4-FFF2-40B4-BE49-F238E27FC236}">
                <a16:creationId xmlns:a16="http://schemas.microsoft.com/office/drawing/2014/main" id="{AB1C0261-7583-28AB-0C34-263A8791BAA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indent="449263" algn="just">
              <a:lnSpc>
                <a:spcPct val="107000"/>
              </a:lnSpc>
              <a:spcAft>
                <a:spcPts val="800"/>
              </a:spcAft>
            </a:pPr>
            <a:r>
              <a:rPr lang="ru-RU" altLang="ru-RU" b="1">
                <a:solidFill>
                  <a:srgbClr val="254061"/>
                </a:solidFill>
                <a:latin typeface="Times New Roman" panose="02020603050405020304" pitchFamily="18" charset="0"/>
                <a:ea typeface="Calibri" panose="020F0502020204030204" pitchFamily="34" charset="0"/>
                <a:cs typeface="Times New Roman" panose="02020603050405020304" pitchFamily="18" charset="0"/>
              </a:rPr>
              <a:t>В целях комплексной защиты</a:t>
            </a:r>
            <a:r>
              <a:rPr lang="ru-RU" altLang="ru-RU">
                <a:solidFill>
                  <a:srgbClr val="254061"/>
                </a:solidFill>
                <a:latin typeface="Times New Roman" panose="02020603050405020304" pitchFamily="18" charset="0"/>
                <a:ea typeface="Calibri" panose="020F0502020204030204" pitchFamily="34" charset="0"/>
                <a:cs typeface="Times New Roman" panose="02020603050405020304" pitchFamily="18" charset="0"/>
              </a:rPr>
              <a:t> в период сезонного подъема заболеваемости острыми респираторными инфекциями важно </a:t>
            </a:r>
            <a:r>
              <a:rPr lang="ru-RU" altLang="ru-RU" b="1">
                <a:solidFill>
                  <a:srgbClr val="254061"/>
                </a:solidFill>
                <a:latin typeface="Times New Roman" panose="02020603050405020304" pitchFamily="18" charset="0"/>
                <a:ea typeface="Calibri" panose="020F0502020204030204" pitchFamily="34" charset="0"/>
                <a:cs typeface="Times New Roman" panose="02020603050405020304" pitchFamily="18" charset="0"/>
              </a:rPr>
              <a:t>соблюдать </a:t>
            </a:r>
            <a:r>
              <a:rPr lang="ru-RU" altLang="ru-RU">
                <a:solidFill>
                  <a:srgbClr val="254061"/>
                </a:solidFill>
                <a:latin typeface="Times New Roman" panose="02020603050405020304" pitchFamily="18" charset="0"/>
                <a:ea typeface="Calibri" panose="020F0502020204030204" pitchFamily="34" charset="0"/>
                <a:cs typeface="Times New Roman" panose="02020603050405020304" pitchFamily="18" charset="0"/>
              </a:rPr>
              <a:t>ряд простых </a:t>
            </a:r>
            <a:r>
              <a:rPr lang="ru-RU" altLang="ru-RU" b="1">
                <a:solidFill>
                  <a:srgbClr val="254061"/>
                </a:solidFill>
                <a:latin typeface="Times New Roman" panose="02020603050405020304" pitchFamily="18" charset="0"/>
                <a:ea typeface="Calibri" panose="020F0502020204030204" pitchFamily="34" charset="0"/>
                <a:cs typeface="Times New Roman" panose="02020603050405020304" pitchFamily="18" charset="0"/>
              </a:rPr>
              <a:t>правил профилактики</a:t>
            </a:r>
            <a:r>
              <a:rPr lang="ru-RU" altLang="ru-RU">
                <a:solidFill>
                  <a:srgbClr val="254061"/>
                </a:solidFill>
                <a:latin typeface="Times New Roman" panose="02020603050405020304" pitchFamily="18" charset="0"/>
                <a:ea typeface="Calibri" panose="020F0502020204030204" pitchFamily="34" charset="0"/>
                <a:cs typeface="Times New Roman" panose="02020603050405020304" pitchFamily="18" charset="0"/>
              </a:rPr>
              <a:t>:</a:t>
            </a:r>
            <a:endParaRPr lang="ru-RU" altLang="ru-RU" sz="900">
              <a:solidFill>
                <a:srgbClr val="254061"/>
              </a:solidFill>
              <a:ea typeface="Calibri" panose="020F0502020204030204" pitchFamily="34" charset="0"/>
              <a:cs typeface="Times New Roman" panose="02020603050405020304" pitchFamily="18" charset="0"/>
            </a:endParaRPr>
          </a:p>
          <a:p>
            <a:pPr indent="449263" algn="just"/>
            <a:r>
              <a:rPr lang="ru-RU" altLang="ru-RU">
                <a:solidFill>
                  <a:srgbClr val="254061"/>
                </a:solidFill>
                <a:latin typeface="Times New Roman" panose="02020603050405020304" pitchFamily="18" charset="0"/>
                <a:ea typeface="Calibri" panose="020F0502020204030204" pitchFamily="34" charset="0"/>
                <a:cs typeface="Times New Roman" panose="02020603050405020304" pitchFamily="18" charset="0"/>
              </a:rPr>
              <a:t>-  </a:t>
            </a:r>
            <a:r>
              <a:rPr lang="ru-RU" altLang="ru-RU" b="1">
                <a:solidFill>
                  <a:srgbClr val="254061"/>
                </a:solidFill>
                <a:latin typeface="Times New Roman" panose="02020603050405020304" pitchFamily="18" charset="0"/>
                <a:ea typeface="Calibri" panose="020F0502020204030204" pitchFamily="34" charset="0"/>
                <a:cs typeface="Times New Roman" panose="02020603050405020304" pitchFamily="18" charset="0"/>
              </a:rPr>
              <a:t>исключить тесный контакт</a:t>
            </a:r>
            <a:r>
              <a:rPr lang="ru-RU" altLang="ru-RU">
                <a:solidFill>
                  <a:srgbClr val="254061"/>
                </a:solidFill>
                <a:latin typeface="Times New Roman" panose="02020603050405020304" pitchFamily="18" charset="0"/>
                <a:ea typeface="Calibri" panose="020F0502020204030204" pitchFamily="34" charset="0"/>
                <a:cs typeface="Times New Roman" panose="02020603050405020304" pitchFamily="18" charset="0"/>
              </a:rPr>
              <a:t> </a:t>
            </a:r>
            <a:r>
              <a:rPr lang="ru-RU" altLang="ru-RU" b="1">
                <a:solidFill>
                  <a:srgbClr val="254061"/>
                </a:solidFill>
                <a:latin typeface="Times New Roman" panose="02020603050405020304" pitchFamily="18" charset="0"/>
                <a:ea typeface="Calibri" panose="020F0502020204030204" pitchFamily="34" charset="0"/>
                <a:cs typeface="Times New Roman" panose="02020603050405020304" pitchFamily="18" charset="0"/>
              </a:rPr>
              <a:t>с людьми</a:t>
            </a:r>
            <a:r>
              <a:rPr lang="ru-RU" altLang="ru-RU">
                <a:solidFill>
                  <a:srgbClr val="254061"/>
                </a:solidFill>
                <a:latin typeface="Times New Roman" panose="02020603050405020304" pitchFamily="18" charset="0"/>
                <a:ea typeface="Calibri" panose="020F0502020204030204" pitchFamily="34" charset="0"/>
                <a:cs typeface="Times New Roman" panose="02020603050405020304" pitchFamily="18" charset="0"/>
              </a:rPr>
              <a:t> с </a:t>
            </a:r>
            <a:r>
              <a:rPr lang="ru-RU" altLang="ru-RU" b="1">
                <a:solidFill>
                  <a:srgbClr val="254061"/>
                </a:solidFill>
                <a:latin typeface="Times New Roman" panose="02020603050405020304" pitchFamily="18" charset="0"/>
                <a:ea typeface="Calibri" panose="020F0502020204030204" pitchFamily="34" charset="0"/>
                <a:cs typeface="Times New Roman" panose="02020603050405020304" pitchFamily="18" charset="0"/>
              </a:rPr>
              <a:t>симптомами заболеваний</a:t>
            </a:r>
            <a:r>
              <a:rPr lang="ru-RU" altLang="ru-RU">
                <a:solidFill>
                  <a:srgbClr val="254061"/>
                </a:solidFill>
                <a:latin typeface="Times New Roman" panose="02020603050405020304" pitchFamily="18" charset="0"/>
                <a:ea typeface="Calibri" panose="020F0502020204030204" pitchFamily="34" charset="0"/>
                <a:cs typeface="Times New Roman" panose="02020603050405020304" pitchFamily="18" charset="0"/>
              </a:rPr>
              <a:t>;</a:t>
            </a:r>
            <a:endParaRPr lang="ru-RU" altLang="ru-RU" sz="1000">
              <a:solidFill>
                <a:srgbClr val="254061"/>
              </a:solidFill>
              <a:latin typeface="Times New Roman" panose="02020603050405020304" pitchFamily="18" charset="0"/>
              <a:ea typeface="Calibri" panose="020F0502020204030204" pitchFamily="34" charset="0"/>
              <a:cs typeface="Times New Roman" panose="02020603050405020304" pitchFamily="18" charset="0"/>
            </a:endParaRPr>
          </a:p>
          <a:p>
            <a:pPr indent="449263" algn="just"/>
            <a:r>
              <a:rPr lang="ru-RU" altLang="ru-RU">
                <a:solidFill>
                  <a:srgbClr val="254061"/>
                </a:solidFill>
                <a:latin typeface="Times New Roman" panose="02020603050405020304" pitchFamily="18" charset="0"/>
                <a:ea typeface="Calibri" panose="020F0502020204030204" pitchFamily="34" charset="0"/>
                <a:cs typeface="Times New Roman" panose="02020603050405020304" pitchFamily="18" charset="0"/>
              </a:rPr>
              <a:t>- </a:t>
            </a:r>
            <a:r>
              <a:rPr lang="ru-RU" altLang="ru-RU" b="1">
                <a:solidFill>
                  <a:srgbClr val="254061"/>
                </a:solidFill>
                <a:latin typeface="Times New Roman" panose="02020603050405020304" pitchFamily="18" charset="0"/>
                <a:ea typeface="Calibri" panose="020F0502020204030204" pitchFamily="34" charset="0"/>
                <a:cs typeface="Times New Roman" panose="02020603050405020304" pitchFamily="18" charset="0"/>
              </a:rPr>
              <a:t>избегать посещения</a:t>
            </a:r>
            <a:r>
              <a:rPr lang="ru-RU" altLang="ru-RU">
                <a:solidFill>
                  <a:srgbClr val="254061"/>
                </a:solidFill>
                <a:latin typeface="Times New Roman" panose="02020603050405020304" pitchFamily="18" charset="0"/>
                <a:ea typeface="Calibri" panose="020F0502020204030204" pitchFamily="34" charset="0"/>
                <a:cs typeface="Times New Roman" panose="02020603050405020304" pitchFamily="18" charset="0"/>
              </a:rPr>
              <a:t> общественных мест, массовых мероприятий или ограничить пребывание (</a:t>
            </a:r>
            <a:r>
              <a:rPr lang="ru-RU" altLang="ru-RU" b="1">
                <a:solidFill>
                  <a:srgbClr val="254061"/>
                </a:solidFill>
                <a:latin typeface="Times New Roman" panose="02020603050405020304" pitchFamily="18" charset="0"/>
                <a:ea typeface="Calibri" panose="020F0502020204030204" pitchFamily="34" charset="0"/>
                <a:cs typeface="Times New Roman" panose="02020603050405020304" pitchFamily="18" charset="0"/>
              </a:rPr>
              <a:t>минимизировать</a:t>
            </a:r>
            <a:r>
              <a:rPr lang="ru-RU" altLang="ru-RU">
                <a:solidFill>
                  <a:srgbClr val="254061"/>
                </a:solidFill>
                <a:latin typeface="Times New Roman" panose="02020603050405020304" pitchFamily="18" charset="0"/>
                <a:ea typeface="Calibri" panose="020F0502020204030204" pitchFamily="34" charset="0"/>
                <a:cs typeface="Times New Roman" panose="02020603050405020304" pitchFamily="18" charset="0"/>
              </a:rPr>
              <a:t> длительность </a:t>
            </a:r>
            <a:r>
              <a:rPr lang="ru-RU" altLang="ru-RU" b="1">
                <a:solidFill>
                  <a:srgbClr val="254061"/>
                </a:solidFill>
                <a:latin typeface="Times New Roman" panose="02020603050405020304" pitchFamily="18" charset="0"/>
                <a:ea typeface="Calibri" panose="020F0502020204030204" pitchFamily="34" charset="0"/>
                <a:cs typeface="Times New Roman" panose="02020603050405020304" pitchFamily="18" charset="0"/>
              </a:rPr>
              <a:t>нахождения</a:t>
            </a:r>
            <a:r>
              <a:rPr lang="ru-RU" altLang="ru-RU">
                <a:solidFill>
                  <a:srgbClr val="254061"/>
                </a:solidFill>
                <a:latin typeface="Times New Roman" panose="02020603050405020304" pitchFamily="18" charset="0"/>
                <a:ea typeface="Calibri" panose="020F0502020204030204" pitchFamily="34" charset="0"/>
                <a:cs typeface="Times New Roman" panose="02020603050405020304" pitchFamily="18" charset="0"/>
              </a:rPr>
              <a:t>) в данных местах, </a:t>
            </a:r>
            <a:r>
              <a:rPr lang="ru-RU" altLang="ru-RU" b="1">
                <a:solidFill>
                  <a:srgbClr val="254061"/>
                </a:solidFill>
                <a:latin typeface="Times New Roman" panose="02020603050405020304" pitchFamily="18" charset="0"/>
                <a:ea typeface="Calibri" panose="020F0502020204030204" pitchFamily="34" charset="0"/>
                <a:cs typeface="Times New Roman" panose="02020603050405020304" pitchFamily="18" charset="0"/>
              </a:rPr>
              <a:t>соблюдать социальное дистанцирование</a:t>
            </a:r>
            <a:r>
              <a:rPr lang="ru-RU" altLang="ru-RU">
                <a:solidFill>
                  <a:srgbClr val="254061"/>
                </a:solidFill>
                <a:latin typeface="Times New Roman" panose="02020603050405020304" pitchFamily="18" charset="0"/>
                <a:ea typeface="Calibri" panose="020F0502020204030204" pitchFamily="34" charset="0"/>
                <a:cs typeface="Times New Roman" panose="02020603050405020304" pitchFamily="18" charset="0"/>
              </a:rPr>
              <a:t>; </a:t>
            </a:r>
            <a:endParaRPr lang="ru-RU" altLang="ru-RU" sz="1000">
              <a:solidFill>
                <a:srgbClr val="254061"/>
              </a:solidFill>
              <a:latin typeface="Times New Roman" panose="02020603050405020304" pitchFamily="18" charset="0"/>
              <a:ea typeface="Calibri" panose="020F0502020204030204" pitchFamily="34" charset="0"/>
              <a:cs typeface="Times New Roman" panose="02020603050405020304" pitchFamily="18" charset="0"/>
            </a:endParaRPr>
          </a:p>
          <a:p>
            <a:pPr indent="449263" algn="just"/>
            <a:r>
              <a:rPr lang="ru-RU" altLang="ru-RU">
                <a:solidFill>
                  <a:srgbClr val="254061"/>
                </a:solidFill>
                <a:latin typeface="Times New Roman" panose="02020603050405020304" pitchFamily="18" charset="0"/>
                <a:ea typeface="Calibri" panose="020F0502020204030204" pitchFamily="34" charset="0"/>
                <a:cs typeface="Times New Roman" panose="02020603050405020304" pitchFamily="18" charset="0"/>
              </a:rPr>
              <a:t>- при невозможности соблюдения социального дистанцирования – рекомендуется использовать СИЗ органов дыхания;</a:t>
            </a:r>
            <a:endParaRPr lang="ru-RU" altLang="ru-RU" sz="1000">
              <a:solidFill>
                <a:srgbClr val="254061"/>
              </a:solidFill>
              <a:latin typeface="Times New Roman" panose="02020603050405020304" pitchFamily="18" charset="0"/>
              <a:ea typeface="Calibri" panose="020F0502020204030204" pitchFamily="34" charset="0"/>
              <a:cs typeface="Times New Roman" panose="02020603050405020304" pitchFamily="18" charset="0"/>
            </a:endParaRPr>
          </a:p>
          <a:p>
            <a:pPr indent="449263" algn="just"/>
            <a:r>
              <a:rPr lang="ru-RU" altLang="ru-RU">
                <a:solidFill>
                  <a:srgbClr val="254061"/>
                </a:solidFill>
                <a:latin typeface="Times New Roman" panose="02020603050405020304" pitchFamily="18" charset="0"/>
                <a:ea typeface="Calibri" panose="020F0502020204030204" pitchFamily="34" charset="0"/>
                <a:cs typeface="Times New Roman" panose="02020603050405020304" pitchFamily="18" charset="0"/>
              </a:rPr>
              <a:t>- </a:t>
            </a:r>
            <a:r>
              <a:rPr lang="ru-RU" altLang="ru-RU" b="1">
                <a:solidFill>
                  <a:srgbClr val="254061"/>
                </a:solidFill>
                <a:latin typeface="Times New Roman" panose="02020603050405020304" pitchFamily="18" charset="0"/>
                <a:ea typeface="Calibri" panose="020F0502020204030204" pitchFamily="34" charset="0"/>
                <a:cs typeface="Times New Roman" panose="02020603050405020304" pitchFamily="18" charset="0"/>
              </a:rPr>
              <a:t>соблюдать гигиену рук</a:t>
            </a:r>
            <a:r>
              <a:rPr lang="ru-RU" altLang="ru-RU">
                <a:solidFill>
                  <a:srgbClr val="254061"/>
                </a:solidFill>
                <a:latin typeface="Times New Roman" panose="02020603050405020304" pitchFamily="18" charset="0"/>
                <a:ea typeface="Calibri" panose="020F0502020204030204" pitchFamily="34" charset="0"/>
                <a:cs typeface="Times New Roman" panose="02020603050405020304" pitchFamily="18" charset="0"/>
              </a:rPr>
              <a:t> (мыть руки водой с мылом или использовать средство (желательно спиртсодержащее) для дезинфекции рук);</a:t>
            </a:r>
            <a:endParaRPr lang="ru-RU" altLang="ru-RU" sz="1000">
              <a:solidFill>
                <a:srgbClr val="254061"/>
              </a:solidFill>
              <a:latin typeface="Times New Roman" panose="02020603050405020304" pitchFamily="18" charset="0"/>
              <a:ea typeface="Calibri" panose="020F0502020204030204" pitchFamily="34" charset="0"/>
              <a:cs typeface="Times New Roman" panose="02020603050405020304" pitchFamily="18" charset="0"/>
            </a:endParaRPr>
          </a:p>
          <a:p>
            <a:pPr indent="449263" algn="just"/>
            <a:r>
              <a:rPr lang="ru-RU" altLang="ru-RU">
                <a:solidFill>
                  <a:srgbClr val="254061"/>
                </a:solidFill>
                <a:latin typeface="Times New Roman" panose="02020603050405020304" pitchFamily="18" charset="0"/>
                <a:ea typeface="Calibri" panose="020F0502020204030204" pitchFamily="34" charset="0"/>
                <a:cs typeface="Times New Roman" panose="02020603050405020304" pitchFamily="18" charset="0"/>
              </a:rPr>
              <a:t>- максимально </a:t>
            </a:r>
            <a:r>
              <a:rPr lang="ru-RU" altLang="ru-RU" b="1">
                <a:solidFill>
                  <a:srgbClr val="254061"/>
                </a:solidFill>
                <a:latin typeface="Times New Roman" panose="02020603050405020304" pitchFamily="18" charset="0"/>
                <a:ea typeface="Calibri" panose="020F0502020204030204" pitchFamily="34" charset="0"/>
                <a:cs typeface="Times New Roman" panose="02020603050405020304" pitchFamily="18" charset="0"/>
              </a:rPr>
              <a:t>часто проветривать помещения</a:t>
            </a:r>
            <a:r>
              <a:rPr lang="ru-RU" altLang="ru-RU">
                <a:solidFill>
                  <a:srgbClr val="254061"/>
                </a:solidFill>
                <a:latin typeface="Times New Roman" panose="02020603050405020304" pitchFamily="18" charset="0"/>
                <a:ea typeface="Calibri" panose="020F0502020204030204" pitchFamily="34" charset="0"/>
                <a:cs typeface="Times New Roman" panose="02020603050405020304" pitchFamily="18" charset="0"/>
              </a:rPr>
              <a:t> и проводить влажную уборку;</a:t>
            </a:r>
            <a:endParaRPr lang="ru-RU" altLang="ru-RU" sz="1000">
              <a:solidFill>
                <a:srgbClr val="254061"/>
              </a:solidFill>
              <a:latin typeface="Times New Roman" panose="02020603050405020304" pitchFamily="18" charset="0"/>
              <a:ea typeface="Calibri" panose="020F0502020204030204" pitchFamily="34" charset="0"/>
              <a:cs typeface="Times New Roman" panose="02020603050405020304" pitchFamily="18" charset="0"/>
            </a:endParaRPr>
          </a:p>
          <a:p>
            <a:pPr indent="449263" algn="just"/>
            <a:r>
              <a:rPr lang="ru-RU" altLang="ru-RU">
                <a:solidFill>
                  <a:srgbClr val="254061"/>
                </a:solidFill>
                <a:latin typeface="Times New Roman" panose="02020603050405020304" pitchFamily="18" charset="0"/>
                <a:ea typeface="Calibri" panose="020F0502020204030204" pitchFamily="34" charset="0"/>
                <a:cs typeface="Times New Roman" panose="02020603050405020304" pitchFamily="18" charset="0"/>
              </a:rPr>
              <a:t>- </a:t>
            </a:r>
            <a:r>
              <a:rPr lang="ru-RU" altLang="ru-RU" b="1">
                <a:solidFill>
                  <a:srgbClr val="254061"/>
                </a:solidFill>
                <a:latin typeface="Times New Roman" panose="02020603050405020304" pitchFamily="18" charset="0"/>
                <a:ea typeface="Calibri" panose="020F0502020204030204" pitchFamily="34" charset="0"/>
                <a:cs typeface="Times New Roman" panose="02020603050405020304" pitchFamily="18" charset="0"/>
              </a:rPr>
              <a:t>соблюдать «респираторный этикет»</a:t>
            </a:r>
            <a:r>
              <a:rPr lang="ru-RU" altLang="ru-RU">
                <a:solidFill>
                  <a:srgbClr val="254061"/>
                </a:solidFill>
                <a:latin typeface="Times New Roman" panose="02020603050405020304" pitchFamily="18" charset="0"/>
                <a:ea typeface="Calibri" panose="020F0502020204030204" pitchFamily="34" charset="0"/>
                <a:cs typeface="Times New Roman" panose="02020603050405020304" pitchFamily="18" charset="0"/>
              </a:rPr>
              <a:t>:</a:t>
            </a:r>
            <a:endParaRPr lang="ru-RU" altLang="ru-RU" sz="1000">
              <a:solidFill>
                <a:srgbClr val="254061"/>
              </a:solidFill>
              <a:latin typeface="Times New Roman" panose="02020603050405020304" pitchFamily="18" charset="0"/>
              <a:ea typeface="Calibri" panose="020F0502020204030204" pitchFamily="34" charset="0"/>
              <a:cs typeface="Times New Roman" panose="02020603050405020304" pitchFamily="18" charset="0"/>
            </a:endParaRPr>
          </a:p>
          <a:p>
            <a:pPr indent="449263" algn="just">
              <a:buFont typeface="Symbol" panose="05050102010706020507" pitchFamily="18" charset="2"/>
              <a:buChar char=""/>
            </a:pPr>
            <a:r>
              <a:rPr lang="ru-RU" altLang="ru-RU" b="1">
                <a:solidFill>
                  <a:srgbClr val="254061"/>
                </a:solidFill>
                <a:latin typeface="Times New Roman" panose="02020603050405020304" pitchFamily="18" charset="0"/>
                <a:ea typeface="Calibri" panose="020F0502020204030204" pitchFamily="34" charset="0"/>
                <a:cs typeface="Times New Roman" panose="02020603050405020304" pitchFamily="18" charset="0"/>
              </a:rPr>
              <a:t>при кашле и чихании</a:t>
            </a:r>
            <a:r>
              <a:rPr lang="ru-RU" altLang="ru-RU">
                <a:solidFill>
                  <a:srgbClr val="254061"/>
                </a:solidFill>
                <a:latin typeface="Times New Roman" panose="02020603050405020304" pitchFamily="18" charset="0"/>
                <a:ea typeface="Calibri" panose="020F0502020204030204" pitchFamily="34" charset="0"/>
                <a:cs typeface="Times New Roman" panose="02020603050405020304" pitchFamily="18" charset="0"/>
              </a:rPr>
              <a:t> необходимо </a:t>
            </a:r>
            <a:r>
              <a:rPr lang="ru-RU" altLang="ru-RU" b="1">
                <a:solidFill>
                  <a:srgbClr val="254061"/>
                </a:solidFill>
                <a:latin typeface="Times New Roman" panose="02020603050405020304" pitchFamily="18" charset="0"/>
                <a:ea typeface="Calibri" panose="020F0502020204030204" pitchFamily="34" charset="0"/>
                <a:cs typeface="Times New Roman" panose="02020603050405020304" pitchFamily="18" charset="0"/>
              </a:rPr>
              <a:t>использовать носовой платок</a:t>
            </a:r>
            <a:r>
              <a:rPr lang="ru-RU" altLang="ru-RU">
                <a:solidFill>
                  <a:srgbClr val="254061"/>
                </a:solidFill>
                <a:latin typeface="Times New Roman" panose="02020603050405020304" pitchFamily="18" charset="0"/>
                <a:ea typeface="Calibri" panose="020F0502020204030204" pitchFamily="34" charset="0"/>
                <a:cs typeface="Times New Roman" panose="02020603050405020304" pitchFamily="18" charset="0"/>
              </a:rPr>
              <a:t>, предпочтительнее применять одноразовые бумажные платки, которые выбрасываются сразу после использования;</a:t>
            </a:r>
            <a:endParaRPr lang="ru-RU" altLang="ru-RU" sz="1000">
              <a:solidFill>
                <a:srgbClr val="254061"/>
              </a:solidFill>
              <a:latin typeface="Times New Roman" panose="02020603050405020304" pitchFamily="18" charset="0"/>
              <a:ea typeface="Calibri" panose="020F0502020204030204" pitchFamily="34" charset="0"/>
              <a:cs typeface="Times New Roman" panose="02020603050405020304" pitchFamily="18" charset="0"/>
            </a:endParaRPr>
          </a:p>
          <a:p>
            <a:pPr indent="449263" algn="just">
              <a:buFont typeface="Symbol" panose="05050102010706020507" pitchFamily="18" charset="2"/>
              <a:buChar char=""/>
            </a:pPr>
            <a:r>
              <a:rPr lang="ru-RU" altLang="ru-RU">
                <a:solidFill>
                  <a:srgbClr val="254061"/>
                </a:solidFill>
                <a:latin typeface="Times New Roman" panose="02020603050405020304" pitchFamily="18" charset="0"/>
                <a:ea typeface="Calibri" panose="020F0502020204030204" pitchFamily="34" charset="0"/>
                <a:cs typeface="Times New Roman" panose="02020603050405020304" pitchFamily="18" charset="0"/>
              </a:rPr>
              <a:t>при отсутствии носового платка </a:t>
            </a:r>
            <a:r>
              <a:rPr lang="ru-RU" altLang="ru-RU" b="1">
                <a:solidFill>
                  <a:srgbClr val="254061"/>
                </a:solidFill>
                <a:latin typeface="Times New Roman" panose="02020603050405020304" pitchFamily="18" charset="0"/>
                <a:ea typeface="Calibri" panose="020F0502020204030204" pitchFamily="34" charset="0"/>
                <a:cs typeface="Times New Roman" panose="02020603050405020304" pitchFamily="18" charset="0"/>
              </a:rPr>
              <a:t>чихать и кашлять в сгиб локтя</a:t>
            </a:r>
            <a:r>
              <a:rPr lang="ru-RU" altLang="ru-RU">
                <a:solidFill>
                  <a:srgbClr val="254061"/>
                </a:solidFill>
                <a:latin typeface="Times New Roman" panose="02020603050405020304" pitchFamily="18" charset="0"/>
                <a:ea typeface="Calibri" panose="020F0502020204030204" pitchFamily="34" charset="0"/>
                <a:cs typeface="Times New Roman" panose="02020603050405020304" pitchFamily="18" charset="0"/>
              </a:rPr>
              <a:t>, а не в ладони;</a:t>
            </a:r>
            <a:endParaRPr lang="ru-RU" altLang="ru-RU" sz="1000">
              <a:solidFill>
                <a:srgbClr val="254061"/>
              </a:solidFill>
              <a:latin typeface="Times New Roman" panose="02020603050405020304" pitchFamily="18" charset="0"/>
              <a:ea typeface="Calibri" panose="020F0502020204030204" pitchFamily="34" charset="0"/>
              <a:cs typeface="Times New Roman" panose="02020603050405020304" pitchFamily="18" charset="0"/>
            </a:endParaRPr>
          </a:p>
          <a:p>
            <a:pPr indent="449263" algn="just">
              <a:buFont typeface="Symbol" panose="05050102010706020507" pitchFamily="18" charset="2"/>
              <a:buChar char=""/>
            </a:pPr>
            <a:r>
              <a:rPr lang="ru-RU" altLang="ru-RU">
                <a:solidFill>
                  <a:srgbClr val="254061"/>
                </a:solidFill>
                <a:latin typeface="Times New Roman" panose="02020603050405020304" pitchFamily="18" charset="0"/>
                <a:ea typeface="Calibri" panose="020F0502020204030204" pitchFamily="34" charset="0"/>
                <a:cs typeface="Times New Roman" panose="02020603050405020304" pitchFamily="18" charset="0"/>
              </a:rPr>
              <a:t>стараться </a:t>
            </a:r>
            <a:r>
              <a:rPr lang="ru-RU" altLang="ru-RU" b="1">
                <a:solidFill>
                  <a:srgbClr val="254061"/>
                </a:solidFill>
                <a:latin typeface="Times New Roman" panose="02020603050405020304" pitchFamily="18" charset="0"/>
                <a:ea typeface="Calibri" panose="020F0502020204030204" pitchFamily="34" charset="0"/>
                <a:cs typeface="Times New Roman" panose="02020603050405020304" pitchFamily="18" charset="0"/>
              </a:rPr>
              <a:t>не прикасаться к лицу немытыми руками</a:t>
            </a:r>
            <a:r>
              <a:rPr lang="ru-RU" altLang="ru-RU">
                <a:solidFill>
                  <a:srgbClr val="254061"/>
                </a:solidFill>
                <a:latin typeface="Times New Roman" panose="02020603050405020304" pitchFamily="18" charset="0"/>
                <a:ea typeface="Calibri" panose="020F0502020204030204" pitchFamily="34" charset="0"/>
                <a:cs typeface="Times New Roman" panose="02020603050405020304" pitchFamily="18" charset="0"/>
              </a:rPr>
              <a:t>.</a:t>
            </a:r>
            <a:endParaRPr lang="ru-RU" altLang="ru-RU" sz="1000">
              <a:solidFill>
                <a:srgbClr val="254061"/>
              </a:solidFill>
              <a:latin typeface="Times New Roman" panose="02020603050405020304" pitchFamily="18" charset="0"/>
              <a:ea typeface="Calibri" panose="020F0502020204030204" pitchFamily="34" charset="0"/>
              <a:cs typeface="Times New Roman" panose="02020603050405020304" pitchFamily="18" charset="0"/>
            </a:endParaRPr>
          </a:p>
          <a:p>
            <a:pPr indent="449263" algn="just">
              <a:lnSpc>
                <a:spcPct val="107000"/>
              </a:lnSpc>
              <a:spcAft>
                <a:spcPts val="800"/>
              </a:spcAft>
            </a:pPr>
            <a:r>
              <a:rPr lang="ru-RU" altLang="ru-RU">
                <a:solidFill>
                  <a:srgbClr val="254061"/>
                </a:solidFill>
                <a:latin typeface="Times New Roman" panose="02020603050405020304" pitchFamily="18" charset="0"/>
                <a:ea typeface="Calibri" panose="020F0502020204030204" pitchFamily="34" charset="0"/>
                <a:cs typeface="Times New Roman" panose="02020603050405020304" pitchFamily="18" charset="0"/>
              </a:rPr>
              <a:t> </a:t>
            </a:r>
            <a:endParaRPr lang="ru-RU" altLang="ru-RU" sz="900">
              <a:solidFill>
                <a:srgbClr val="254061"/>
              </a:solidFill>
              <a:ea typeface="Calibri" panose="020F0502020204030204" pitchFamily="34" charset="0"/>
              <a:cs typeface="Times New Roman" panose="02020603050405020304" pitchFamily="18" charset="0"/>
            </a:endParaRPr>
          </a:p>
          <a:p>
            <a:pPr indent="449263"/>
            <a:endParaRPr lang="ru-RU" altLang="ru-RU">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26676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37650411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Для детского сада</a:t>
            </a:r>
          </a:p>
        </p:txBody>
      </p:sp>
    </p:spTree>
    <p:extLst>
      <p:ext uri="{BB962C8B-B14F-4D97-AF65-F5344CB8AC3E}">
        <p14:creationId xmlns:p14="http://schemas.microsoft.com/office/powerpoint/2010/main" val="158781268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Для школ</a:t>
            </a:r>
          </a:p>
        </p:txBody>
      </p:sp>
    </p:spTree>
    <p:extLst>
      <p:ext uri="{BB962C8B-B14F-4D97-AF65-F5344CB8AC3E}">
        <p14:creationId xmlns:p14="http://schemas.microsoft.com/office/powerpoint/2010/main" val="17814511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Для пожилых людей</a:t>
            </a:r>
          </a:p>
        </p:txBody>
      </p:sp>
    </p:spTree>
    <p:extLst>
      <p:ext uri="{BB962C8B-B14F-4D97-AF65-F5344CB8AC3E}">
        <p14:creationId xmlns:p14="http://schemas.microsoft.com/office/powerpoint/2010/main" val="420043331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137813374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Для учреждений здравоохранения</a:t>
            </a:r>
          </a:p>
        </p:txBody>
      </p:sp>
    </p:spTree>
    <p:extLst>
      <p:ext uri="{BB962C8B-B14F-4D97-AF65-F5344CB8AC3E}">
        <p14:creationId xmlns:p14="http://schemas.microsoft.com/office/powerpoint/2010/main" val="399532666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Образ слайда 1">
            <a:extLst>
              <a:ext uri="{FF2B5EF4-FFF2-40B4-BE49-F238E27FC236}">
                <a16:creationId xmlns:a16="http://schemas.microsoft.com/office/drawing/2014/main" id="{ACF274D8-D9EF-778F-7A86-56D5926FB66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Заметки 2">
            <a:extLst>
              <a:ext uri="{FF2B5EF4-FFF2-40B4-BE49-F238E27FC236}">
                <a16:creationId xmlns:a16="http://schemas.microsoft.com/office/drawing/2014/main" id="{E5AB8F5C-3D25-DD49-1B8A-D69C15DC8D1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ru-BY" altLang="ru-BY"/>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5EC49F3-283A-3D7A-4E05-D8B87E6053D6}"/>
              </a:ext>
            </a:extLst>
          </p:cNvPr>
          <p:cNvSpPr>
            <a:spLocks noGrp="1"/>
          </p:cNvSpPr>
          <p:nvPr>
            <p:ph type="ctrTitle"/>
          </p:nvPr>
        </p:nvSpPr>
        <p:spPr>
          <a:xfrm>
            <a:off x="1143000" y="1122363"/>
            <a:ext cx="6858000" cy="2387600"/>
          </a:xfrm>
        </p:spPr>
        <p:txBody>
          <a:bodyPr anchor="b"/>
          <a:lstStyle>
            <a:lvl1pPr algn="ctr">
              <a:defRPr sz="4500"/>
            </a:lvl1pPr>
          </a:lstStyle>
          <a:p>
            <a:r>
              <a:rPr lang="ru-RU"/>
              <a:t>Образец заголовка</a:t>
            </a:r>
          </a:p>
        </p:txBody>
      </p:sp>
      <p:sp>
        <p:nvSpPr>
          <p:cNvPr id="3" name="Подзаголовок 2">
            <a:extLst>
              <a:ext uri="{FF2B5EF4-FFF2-40B4-BE49-F238E27FC236}">
                <a16:creationId xmlns:a16="http://schemas.microsoft.com/office/drawing/2014/main" id="{7ADBFDF0-DBEC-646F-ACDE-570C389813BE}"/>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a:t>Образец подзаголовка</a:t>
            </a:r>
          </a:p>
        </p:txBody>
      </p:sp>
      <p:sp>
        <p:nvSpPr>
          <p:cNvPr id="4" name="Дата 3">
            <a:extLst>
              <a:ext uri="{FF2B5EF4-FFF2-40B4-BE49-F238E27FC236}">
                <a16:creationId xmlns:a16="http://schemas.microsoft.com/office/drawing/2014/main" id="{0473DC29-CD60-B886-EEF7-BBA293F61DA0}"/>
              </a:ext>
            </a:extLst>
          </p:cNvPr>
          <p:cNvSpPr>
            <a:spLocks noGrp="1"/>
          </p:cNvSpPr>
          <p:nvPr>
            <p:ph type="dt" sz="half" idx="10"/>
          </p:nvPr>
        </p:nvSpPr>
        <p:spPr/>
        <p:txBody>
          <a:bodyPr/>
          <a:lstStyle/>
          <a:p>
            <a:fld id="{A5E48A96-E1BB-4C8F-80B2-32A47A48A9D5}" type="datetimeFigureOut">
              <a:rPr lang="ru-RU" smtClean="0"/>
              <a:pPr/>
              <a:t>26.08.2026</a:t>
            </a:fld>
            <a:endParaRPr lang="ru-RU"/>
          </a:p>
        </p:txBody>
      </p:sp>
      <p:sp>
        <p:nvSpPr>
          <p:cNvPr id="5" name="Нижний колонтитул 4">
            <a:extLst>
              <a:ext uri="{FF2B5EF4-FFF2-40B4-BE49-F238E27FC236}">
                <a16:creationId xmlns:a16="http://schemas.microsoft.com/office/drawing/2014/main" id="{418DE2F7-E109-6441-9BF4-8D08F3D57EEF}"/>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CCB848C9-FB34-F9D1-0E9B-C3696746FF6D}"/>
              </a:ext>
            </a:extLst>
          </p:cNvPr>
          <p:cNvSpPr>
            <a:spLocks noGrp="1"/>
          </p:cNvSpPr>
          <p:nvPr>
            <p:ph type="sldNum" sz="quarter" idx="12"/>
          </p:nvPr>
        </p:nvSpPr>
        <p:spPr/>
        <p:txBody>
          <a:bodyPr/>
          <a:lstStyle/>
          <a:p>
            <a:fld id="{544A1F6A-164B-43BA-A19E-4AE6BB502A21}" type="slidenum">
              <a:rPr lang="ru-RU" smtClean="0"/>
              <a:pPr/>
              <a:t>‹#›</a:t>
            </a:fld>
            <a:endParaRPr lang="ru-RU"/>
          </a:p>
        </p:txBody>
      </p:sp>
    </p:spTree>
    <p:extLst>
      <p:ext uri="{BB962C8B-B14F-4D97-AF65-F5344CB8AC3E}">
        <p14:creationId xmlns:p14="http://schemas.microsoft.com/office/powerpoint/2010/main" val="29976575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8A75FC5-C2FD-8929-9591-856B349F8CE1}"/>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695A0278-FC72-A7D6-9E7C-EA72FCB570AB}"/>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C34AD30A-785E-61F8-FF27-824B47DF36C8}"/>
              </a:ext>
            </a:extLst>
          </p:cNvPr>
          <p:cNvSpPr>
            <a:spLocks noGrp="1"/>
          </p:cNvSpPr>
          <p:nvPr>
            <p:ph type="dt" sz="half" idx="10"/>
          </p:nvPr>
        </p:nvSpPr>
        <p:spPr/>
        <p:txBody>
          <a:bodyPr/>
          <a:lstStyle/>
          <a:p>
            <a:fld id="{A5E48A96-E1BB-4C8F-80B2-32A47A48A9D5}" type="datetimeFigureOut">
              <a:rPr lang="ru-RU" smtClean="0"/>
              <a:pPr/>
              <a:t>26.08.2026</a:t>
            </a:fld>
            <a:endParaRPr lang="ru-RU"/>
          </a:p>
        </p:txBody>
      </p:sp>
      <p:sp>
        <p:nvSpPr>
          <p:cNvPr id="5" name="Нижний колонтитул 4">
            <a:extLst>
              <a:ext uri="{FF2B5EF4-FFF2-40B4-BE49-F238E27FC236}">
                <a16:creationId xmlns:a16="http://schemas.microsoft.com/office/drawing/2014/main" id="{C75EEF79-CC07-4A78-1AD6-60B8055B7E30}"/>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51AB3248-9D62-2C2B-A649-CAC5B63FB4FC}"/>
              </a:ext>
            </a:extLst>
          </p:cNvPr>
          <p:cNvSpPr>
            <a:spLocks noGrp="1"/>
          </p:cNvSpPr>
          <p:nvPr>
            <p:ph type="sldNum" sz="quarter" idx="12"/>
          </p:nvPr>
        </p:nvSpPr>
        <p:spPr/>
        <p:txBody>
          <a:bodyPr/>
          <a:lstStyle/>
          <a:p>
            <a:fld id="{544A1F6A-164B-43BA-A19E-4AE6BB502A21}" type="slidenum">
              <a:rPr lang="ru-RU" smtClean="0"/>
              <a:pPr/>
              <a:t>‹#›</a:t>
            </a:fld>
            <a:endParaRPr lang="ru-RU"/>
          </a:p>
        </p:txBody>
      </p:sp>
      <p:sp>
        <p:nvSpPr>
          <p:cNvPr id="7" name="Номер слайда 5">
            <a:extLst>
              <a:ext uri="{FF2B5EF4-FFF2-40B4-BE49-F238E27FC236}">
                <a16:creationId xmlns:a16="http://schemas.microsoft.com/office/drawing/2014/main" id="{37508CD9-9DC5-8CDF-659A-12B9ECE692E1}"/>
              </a:ext>
            </a:extLst>
          </p:cNvPr>
          <p:cNvSpPr txBox="1">
            <a:spLocks/>
          </p:cNvSpPr>
          <p:nvPr userDrawn="1"/>
        </p:nvSpPr>
        <p:spPr>
          <a:xfrm>
            <a:off x="6705600" y="6508750"/>
            <a:ext cx="21336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rgbClr val="3399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ru-RU" dirty="0">
              <a:solidFill>
                <a:schemeClr val="bg2">
                  <a:lumMod val="50000"/>
                </a:schemeClr>
              </a:solidFill>
            </a:endParaRPr>
          </a:p>
        </p:txBody>
      </p:sp>
    </p:spTree>
    <p:extLst>
      <p:ext uri="{BB962C8B-B14F-4D97-AF65-F5344CB8AC3E}">
        <p14:creationId xmlns:p14="http://schemas.microsoft.com/office/powerpoint/2010/main" val="32511871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DE19B6C-BF7A-180E-1E3D-05FCB9023AF0}"/>
              </a:ext>
            </a:extLst>
          </p:cNvPr>
          <p:cNvSpPr>
            <a:spLocks noGrp="1"/>
          </p:cNvSpPr>
          <p:nvPr>
            <p:ph type="title"/>
          </p:nvPr>
        </p:nvSpPr>
        <p:spPr>
          <a:xfrm>
            <a:off x="623888" y="1709739"/>
            <a:ext cx="7886700" cy="2852737"/>
          </a:xfrm>
        </p:spPr>
        <p:txBody>
          <a:bodyPr anchor="b"/>
          <a:lstStyle>
            <a:lvl1pPr>
              <a:defRPr sz="4500"/>
            </a:lvl1pPr>
          </a:lstStyle>
          <a:p>
            <a:r>
              <a:rPr lang="ru-RU"/>
              <a:t>Образец заголовка</a:t>
            </a:r>
          </a:p>
        </p:txBody>
      </p:sp>
      <p:sp>
        <p:nvSpPr>
          <p:cNvPr id="3" name="Текст 2">
            <a:extLst>
              <a:ext uri="{FF2B5EF4-FFF2-40B4-BE49-F238E27FC236}">
                <a16:creationId xmlns:a16="http://schemas.microsoft.com/office/drawing/2014/main" id="{92576CB0-E504-E4DE-969B-6561D4D59433}"/>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5CAEF746-A6D4-0F46-D158-5FE44157CA9C}"/>
              </a:ext>
            </a:extLst>
          </p:cNvPr>
          <p:cNvSpPr>
            <a:spLocks noGrp="1"/>
          </p:cNvSpPr>
          <p:nvPr>
            <p:ph type="dt" sz="half" idx="10"/>
          </p:nvPr>
        </p:nvSpPr>
        <p:spPr/>
        <p:txBody>
          <a:bodyPr/>
          <a:lstStyle/>
          <a:p>
            <a:fld id="{A5E48A96-E1BB-4C8F-80B2-32A47A48A9D5}" type="datetimeFigureOut">
              <a:rPr lang="ru-RU" smtClean="0"/>
              <a:pPr/>
              <a:t>26.08.2026</a:t>
            </a:fld>
            <a:endParaRPr lang="ru-RU"/>
          </a:p>
        </p:txBody>
      </p:sp>
      <p:sp>
        <p:nvSpPr>
          <p:cNvPr id="5" name="Нижний колонтитул 4">
            <a:extLst>
              <a:ext uri="{FF2B5EF4-FFF2-40B4-BE49-F238E27FC236}">
                <a16:creationId xmlns:a16="http://schemas.microsoft.com/office/drawing/2014/main" id="{2D2AA3ED-310E-B7FA-6D9F-3CECBEB97D2C}"/>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0BB5F717-5E34-8B02-D426-E1C230B649A0}"/>
              </a:ext>
            </a:extLst>
          </p:cNvPr>
          <p:cNvSpPr>
            <a:spLocks noGrp="1"/>
          </p:cNvSpPr>
          <p:nvPr>
            <p:ph type="sldNum" sz="quarter" idx="12"/>
          </p:nvPr>
        </p:nvSpPr>
        <p:spPr/>
        <p:txBody>
          <a:bodyPr/>
          <a:lstStyle/>
          <a:p>
            <a:fld id="{544A1F6A-164B-43BA-A19E-4AE6BB502A21}" type="slidenum">
              <a:rPr lang="ru-RU" smtClean="0"/>
              <a:pPr/>
              <a:t>‹#›</a:t>
            </a:fld>
            <a:endParaRPr lang="ru-RU"/>
          </a:p>
        </p:txBody>
      </p:sp>
    </p:spTree>
    <p:extLst>
      <p:ext uri="{BB962C8B-B14F-4D97-AF65-F5344CB8AC3E}">
        <p14:creationId xmlns:p14="http://schemas.microsoft.com/office/powerpoint/2010/main" val="3542237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53BB56C-5DC6-B441-AF0E-B0C5A9A0FC38}"/>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5F400A15-2E33-EA7D-D8CB-11A5BCBF97C1}"/>
              </a:ext>
            </a:extLst>
          </p:cNvPr>
          <p:cNvSpPr>
            <a:spLocks noGrp="1"/>
          </p:cNvSpPr>
          <p:nvPr>
            <p:ph sz="half" idx="1"/>
          </p:nvPr>
        </p:nvSpPr>
        <p:spPr>
          <a:xfrm>
            <a:off x="6286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4B5285C8-0665-1D57-EB62-D7868A880252}"/>
              </a:ext>
            </a:extLst>
          </p:cNvPr>
          <p:cNvSpPr>
            <a:spLocks noGrp="1"/>
          </p:cNvSpPr>
          <p:nvPr>
            <p:ph sz="half" idx="2"/>
          </p:nvPr>
        </p:nvSpPr>
        <p:spPr>
          <a:xfrm>
            <a:off x="46291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1E0F69A2-5A78-AEDB-D3D8-B786C5624146}"/>
              </a:ext>
            </a:extLst>
          </p:cNvPr>
          <p:cNvSpPr>
            <a:spLocks noGrp="1"/>
          </p:cNvSpPr>
          <p:nvPr>
            <p:ph type="dt" sz="half" idx="10"/>
          </p:nvPr>
        </p:nvSpPr>
        <p:spPr/>
        <p:txBody>
          <a:bodyPr/>
          <a:lstStyle/>
          <a:p>
            <a:fld id="{A5E48A96-E1BB-4C8F-80B2-32A47A48A9D5}" type="datetimeFigureOut">
              <a:rPr lang="ru-RU" smtClean="0"/>
              <a:pPr/>
              <a:t>26.08.2026</a:t>
            </a:fld>
            <a:endParaRPr lang="ru-RU"/>
          </a:p>
        </p:txBody>
      </p:sp>
      <p:sp>
        <p:nvSpPr>
          <p:cNvPr id="6" name="Нижний колонтитул 5">
            <a:extLst>
              <a:ext uri="{FF2B5EF4-FFF2-40B4-BE49-F238E27FC236}">
                <a16:creationId xmlns:a16="http://schemas.microsoft.com/office/drawing/2014/main" id="{AE90129D-5011-C35B-4A9E-0FD236E89D79}"/>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65F3E431-9E48-5ADA-2DC0-EF66BF528EBA}"/>
              </a:ext>
            </a:extLst>
          </p:cNvPr>
          <p:cNvSpPr>
            <a:spLocks noGrp="1"/>
          </p:cNvSpPr>
          <p:nvPr>
            <p:ph type="sldNum" sz="quarter" idx="12"/>
          </p:nvPr>
        </p:nvSpPr>
        <p:spPr/>
        <p:txBody>
          <a:bodyPr/>
          <a:lstStyle/>
          <a:p>
            <a:fld id="{544A1F6A-164B-43BA-A19E-4AE6BB502A21}" type="slidenum">
              <a:rPr lang="ru-RU" smtClean="0"/>
              <a:pPr/>
              <a:t>‹#›</a:t>
            </a:fld>
            <a:endParaRPr lang="ru-RU"/>
          </a:p>
        </p:txBody>
      </p:sp>
    </p:spTree>
    <p:extLst>
      <p:ext uri="{BB962C8B-B14F-4D97-AF65-F5344CB8AC3E}">
        <p14:creationId xmlns:p14="http://schemas.microsoft.com/office/powerpoint/2010/main" val="2850972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BCC1096-4180-1EDA-800C-319C30EC3C7A}"/>
              </a:ext>
            </a:extLst>
          </p:cNvPr>
          <p:cNvSpPr>
            <a:spLocks noGrp="1"/>
          </p:cNvSpPr>
          <p:nvPr>
            <p:ph type="title"/>
          </p:nvPr>
        </p:nvSpPr>
        <p:spPr>
          <a:xfrm>
            <a:off x="629841" y="365126"/>
            <a:ext cx="78867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31C4287A-2FC2-6C12-71B7-BCD3779522AE}"/>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a:t>Образец текста</a:t>
            </a:r>
          </a:p>
        </p:txBody>
      </p:sp>
      <p:sp>
        <p:nvSpPr>
          <p:cNvPr id="4" name="Объект 3">
            <a:extLst>
              <a:ext uri="{FF2B5EF4-FFF2-40B4-BE49-F238E27FC236}">
                <a16:creationId xmlns:a16="http://schemas.microsoft.com/office/drawing/2014/main" id="{8F70F4E2-F581-58C1-C472-A5FC00B3F684}"/>
              </a:ext>
            </a:extLst>
          </p:cNvPr>
          <p:cNvSpPr>
            <a:spLocks noGrp="1"/>
          </p:cNvSpPr>
          <p:nvPr>
            <p:ph sz="half" idx="2"/>
          </p:nvPr>
        </p:nvSpPr>
        <p:spPr>
          <a:xfrm>
            <a:off x="629842" y="2505075"/>
            <a:ext cx="3868340"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E01F4D85-6461-0B18-347A-E64E5BA89EC2}"/>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a:t>Образец текста</a:t>
            </a:r>
          </a:p>
        </p:txBody>
      </p:sp>
      <p:sp>
        <p:nvSpPr>
          <p:cNvPr id="6" name="Объект 5">
            <a:extLst>
              <a:ext uri="{FF2B5EF4-FFF2-40B4-BE49-F238E27FC236}">
                <a16:creationId xmlns:a16="http://schemas.microsoft.com/office/drawing/2014/main" id="{1288AD80-4AC1-4451-FF66-DA804DEC27D7}"/>
              </a:ext>
            </a:extLst>
          </p:cNvPr>
          <p:cNvSpPr>
            <a:spLocks noGrp="1"/>
          </p:cNvSpPr>
          <p:nvPr>
            <p:ph sz="quarter" idx="4"/>
          </p:nvPr>
        </p:nvSpPr>
        <p:spPr>
          <a:xfrm>
            <a:off x="4629150" y="2505075"/>
            <a:ext cx="3887391"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FF84BC50-3D8E-61C3-C4DF-FA6AA6798EFE}"/>
              </a:ext>
            </a:extLst>
          </p:cNvPr>
          <p:cNvSpPr>
            <a:spLocks noGrp="1"/>
          </p:cNvSpPr>
          <p:nvPr>
            <p:ph type="dt" sz="half" idx="10"/>
          </p:nvPr>
        </p:nvSpPr>
        <p:spPr/>
        <p:txBody>
          <a:bodyPr/>
          <a:lstStyle/>
          <a:p>
            <a:fld id="{A5E48A96-E1BB-4C8F-80B2-32A47A48A9D5}" type="datetimeFigureOut">
              <a:rPr lang="ru-RU" smtClean="0"/>
              <a:pPr/>
              <a:t>26.08.2026</a:t>
            </a:fld>
            <a:endParaRPr lang="ru-RU"/>
          </a:p>
        </p:txBody>
      </p:sp>
      <p:sp>
        <p:nvSpPr>
          <p:cNvPr id="8" name="Нижний колонтитул 7">
            <a:extLst>
              <a:ext uri="{FF2B5EF4-FFF2-40B4-BE49-F238E27FC236}">
                <a16:creationId xmlns:a16="http://schemas.microsoft.com/office/drawing/2014/main" id="{27F7E36B-156E-4F5D-89CF-26BAE2428F03}"/>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A24F4564-6C19-0627-9611-E514910B1030}"/>
              </a:ext>
            </a:extLst>
          </p:cNvPr>
          <p:cNvSpPr>
            <a:spLocks noGrp="1"/>
          </p:cNvSpPr>
          <p:nvPr>
            <p:ph type="sldNum" sz="quarter" idx="12"/>
          </p:nvPr>
        </p:nvSpPr>
        <p:spPr/>
        <p:txBody>
          <a:bodyPr/>
          <a:lstStyle/>
          <a:p>
            <a:fld id="{544A1F6A-164B-43BA-A19E-4AE6BB502A21}" type="slidenum">
              <a:rPr lang="ru-RU" smtClean="0"/>
              <a:pPr/>
              <a:t>‹#›</a:t>
            </a:fld>
            <a:endParaRPr lang="ru-RU"/>
          </a:p>
        </p:txBody>
      </p:sp>
    </p:spTree>
    <p:extLst>
      <p:ext uri="{BB962C8B-B14F-4D97-AF65-F5344CB8AC3E}">
        <p14:creationId xmlns:p14="http://schemas.microsoft.com/office/powerpoint/2010/main" val="30662971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543B354-7A27-8C94-AA03-A8657B61458D}"/>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D0AF97C0-5CDF-7C41-BA09-84AB61B8083E}"/>
              </a:ext>
            </a:extLst>
          </p:cNvPr>
          <p:cNvSpPr>
            <a:spLocks noGrp="1"/>
          </p:cNvSpPr>
          <p:nvPr>
            <p:ph type="dt" sz="half" idx="10"/>
          </p:nvPr>
        </p:nvSpPr>
        <p:spPr/>
        <p:txBody>
          <a:bodyPr/>
          <a:lstStyle/>
          <a:p>
            <a:fld id="{A5E48A96-E1BB-4C8F-80B2-32A47A48A9D5}" type="datetimeFigureOut">
              <a:rPr lang="ru-RU" smtClean="0"/>
              <a:pPr/>
              <a:t>26.08.2026</a:t>
            </a:fld>
            <a:endParaRPr lang="ru-RU"/>
          </a:p>
        </p:txBody>
      </p:sp>
      <p:sp>
        <p:nvSpPr>
          <p:cNvPr id="4" name="Нижний колонтитул 3">
            <a:extLst>
              <a:ext uri="{FF2B5EF4-FFF2-40B4-BE49-F238E27FC236}">
                <a16:creationId xmlns:a16="http://schemas.microsoft.com/office/drawing/2014/main" id="{23526517-88B2-7575-50DF-2E819638AA14}"/>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78294EAB-AFA8-6923-3AC0-20FE636344AE}"/>
              </a:ext>
            </a:extLst>
          </p:cNvPr>
          <p:cNvSpPr>
            <a:spLocks noGrp="1"/>
          </p:cNvSpPr>
          <p:nvPr>
            <p:ph type="sldNum" sz="quarter" idx="12"/>
          </p:nvPr>
        </p:nvSpPr>
        <p:spPr/>
        <p:txBody>
          <a:bodyPr/>
          <a:lstStyle/>
          <a:p>
            <a:fld id="{544A1F6A-164B-43BA-A19E-4AE6BB502A21}" type="slidenum">
              <a:rPr lang="ru-RU" smtClean="0"/>
              <a:pPr/>
              <a:t>‹#›</a:t>
            </a:fld>
            <a:endParaRPr lang="ru-RU"/>
          </a:p>
        </p:txBody>
      </p:sp>
    </p:spTree>
    <p:extLst>
      <p:ext uri="{BB962C8B-B14F-4D97-AF65-F5344CB8AC3E}">
        <p14:creationId xmlns:p14="http://schemas.microsoft.com/office/powerpoint/2010/main" val="216849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F0190A6B-63AA-0D6E-D661-9E3558D3A156}"/>
              </a:ext>
            </a:extLst>
          </p:cNvPr>
          <p:cNvSpPr>
            <a:spLocks noGrp="1"/>
          </p:cNvSpPr>
          <p:nvPr>
            <p:ph type="dt" sz="half" idx="10"/>
          </p:nvPr>
        </p:nvSpPr>
        <p:spPr/>
        <p:txBody>
          <a:bodyPr/>
          <a:lstStyle/>
          <a:p>
            <a:fld id="{A5E48A96-E1BB-4C8F-80B2-32A47A48A9D5}" type="datetimeFigureOut">
              <a:rPr lang="ru-RU" smtClean="0"/>
              <a:pPr/>
              <a:t>26.08.2026</a:t>
            </a:fld>
            <a:endParaRPr lang="ru-RU"/>
          </a:p>
        </p:txBody>
      </p:sp>
      <p:sp>
        <p:nvSpPr>
          <p:cNvPr id="3" name="Нижний колонтитул 2">
            <a:extLst>
              <a:ext uri="{FF2B5EF4-FFF2-40B4-BE49-F238E27FC236}">
                <a16:creationId xmlns:a16="http://schemas.microsoft.com/office/drawing/2014/main" id="{2EB648AD-639D-1517-FEB0-7B694F577A6B}"/>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40ABEF76-A217-76BB-1365-DD99026874F7}"/>
              </a:ext>
            </a:extLst>
          </p:cNvPr>
          <p:cNvSpPr>
            <a:spLocks noGrp="1"/>
          </p:cNvSpPr>
          <p:nvPr>
            <p:ph type="sldNum" sz="quarter" idx="12"/>
          </p:nvPr>
        </p:nvSpPr>
        <p:spPr/>
        <p:txBody>
          <a:bodyPr/>
          <a:lstStyle/>
          <a:p>
            <a:fld id="{544A1F6A-164B-43BA-A19E-4AE6BB502A21}" type="slidenum">
              <a:rPr lang="ru-RU" smtClean="0"/>
              <a:pPr/>
              <a:t>‹#›</a:t>
            </a:fld>
            <a:endParaRPr lang="ru-RU"/>
          </a:p>
        </p:txBody>
      </p:sp>
    </p:spTree>
    <p:extLst>
      <p:ext uri="{BB962C8B-B14F-4D97-AF65-F5344CB8AC3E}">
        <p14:creationId xmlns:p14="http://schemas.microsoft.com/office/powerpoint/2010/main" val="2090830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03C69EC-4529-D06D-11BA-DE5884E335C8}"/>
              </a:ext>
            </a:extLst>
          </p:cNvPr>
          <p:cNvSpPr>
            <a:spLocks noGrp="1"/>
          </p:cNvSpPr>
          <p:nvPr>
            <p:ph type="title"/>
          </p:nvPr>
        </p:nvSpPr>
        <p:spPr>
          <a:xfrm>
            <a:off x="629841" y="457200"/>
            <a:ext cx="2949178" cy="1600200"/>
          </a:xfrm>
        </p:spPr>
        <p:txBody>
          <a:bodyPr anchor="b"/>
          <a:lstStyle>
            <a:lvl1pPr>
              <a:defRPr sz="2400"/>
            </a:lvl1pPr>
          </a:lstStyle>
          <a:p>
            <a:r>
              <a:rPr lang="ru-RU"/>
              <a:t>Образец заголовка</a:t>
            </a:r>
          </a:p>
        </p:txBody>
      </p:sp>
      <p:sp>
        <p:nvSpPr>
          <p:cNvPr id="3" name="Объект 2">
            <a:extLst>
              <a:ext uri="{FF2B5EF4-FFF2-40B4-BE49-F238E27FC236}">
                <a16:creationId xmlns:a16="http://schemas.microsoft.com/office/drawing/2014/main" id="{B35F8FF7-EB6F-C3DF-AF6A-972ECE1C31B6}"/>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AC8AE081-FBA8-DE8C-0DCC-3142FD659D1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a:t>Образец текста</a:t>
            </a:r>
          </a:p>
        </p:txBody>
      </p:sp>
      <p:sp>
        <p:nvSpPr>
          <p:cNvPr id="5" name="Дата 4">
            <a:extLst>
              <a:ext uri="{FF2B5EF4-FFF2-40B4-BE49-F238E27FC236}">
                <a16:creationId xmlns:a16="http://schemas.microsoft.com/office/drawing/2014/main" id="{9619EACF-80D4-75C8-02C0-74D899B70F8E}"/>
              </a:ext>
            </a:extLst>
          </p:cNvPr>
          <p:cNvSpPr>
            <a:spLocks noGrp="1"/>
          </p:cNvSpPr>
          <p:nvPr>
            <p:ph type="dt" sz="half" idx="10"/>
          </p:nvPr>
        </p:nvSpPr>
        <p:spPr/>
        <p:txBody>
          <a:bodyPr/>
          <a:lstStyle/>
          <a:p>
            <a:fld id="{A5E48A96-E1BB-4C8F-80B2-32A47A48A9D5}" type="datetimeFigureOut">
              <a:rPr lang="ru-RU" smtClean="0"/>
              <a:pPr/>
              <a:t>26.08.2026</a:t>
            </a:fld>
            <a:endParaRPr lang="ru-RU"/>
          </a:p>
        </p:txBody>
      </p:sp>
      <p:sp>
        <p:nvSpPr>
          <p:cNvPr id="6" name="Нижний колонтитул 5">
            <a:extLst>
              <a:ext uri="{FF2B5EF4-FFF2-40B4-BE49-F238E27FC236}">
                <a16:creationId xmlns:a16="http://schemas.microsoft.com/office/drawing/2014/main" id="{EC1FAE86-5D4B-DC93-E273-48B8573C42B3}"/>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197AECD0-C3EE-284F-2235-B2C61C8EFBFD}"/>
              </a:ext>
            </a:extLst>
          </p:cNvPr>
          <p:cNvSpPr>
            <a:spLocks noGrp="1"/>
          </p:cNvSpPr>
          <p:nvPr>
            <p:ph type="sldNum" sz="quarter" idx="12"/>
          </p:nvPr>
        </p:nvSpPr>
        <p:spPr/>
        <p:txBody>
          <a:bodyPr/>
          <a:lstStyle/>
          <a:p>
            <a:fld id="{544A1F6A-164B-43BA-A19E-4AE6BB502A21}" type="slidenum">
              <a:rPr lang="ru-RU" smtClean="0"/>
              <a:pPr/>
              <a:t>‹#›</a:t>
            </a:fld>
            <a:endParaRPr lang="ru-RU"/>
          </a:p>
        </p:txBody>
      </p:sp>
    </p:spTree>
    <p:extLst>
      <p:ext uri="{BB962C8B-B14F-4D97-AF65-F5344CB8AC3E}">
        <p14:creationId xmlns:p14="http://schemas.microsoft.com/office/powerpoint/2010/main" val="451537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1665B89-6E9F-1032-68D4-3F44830E2FDE}"/>
              </a:ext>
            </a:extLst>
          </p:cNvPr>
          <p:cNvSpPr>
            <a:spLocks noGrp="1"/>
          </p:cNvSpPr>
          <p:nvPr>
            <p:ph type="title"/>
          </p:nvPr>
        </p:nvSpPr>
        <p:spPr>
          <a:xfrm>
            <a:off x="629841" y="457200"/>
            <a:ext cx="2949178" cy="1600200"/>
          </a:xfrm>
        </p:spPr>
        <p:txBody>
          <a:bodyPr anchor="b"/>
          <a:lstStyle>
            <a:lvl1pPr>
              <a:defRPr sz="2400"/>
            </a:lvl1pPr>
          </a:lstStyle>
          <a:p>
            <a:r>
              <a:rPr lang="ru-RU"/>
              <a:t>Образец заголовка</a:t>
            </a:r>
          </a:p>
        </p:txBody>
      </p:sp>
      <p:sp>
        <p:nvSpPr>
          <p:cNvPr id="3" name="Рисунок 2">
            <a:extLst>
              <a:ext uri="{FF2B5EF4-FFF2-40B4-BE49-F238E27FC236}">
                <a16:creationId xmlns:a16="http://schemas.microsoft.com/office/drawing/2014/main" id="{D00B4DE4-9540-DC42-934D-BB8138536BBE}"/>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ru-RU"/>
          </a:p>
        </p:txBody>
      </p:sp>
      <p:sp>
        <p:nvSpPr>
          <p:cNvPr id="4" name="Текст 3">
            <a:extLst>
              <a:ext uri="{FF2B5EF4-FFF2-40B4-BE49-F238E27FC236}">
                <a16:creationId xmlns:a16="http://schemas.microsoft.com/office/drawing/2014/main" id="{84E72B02-46E4-67F8-9027-1672A9F62A0A}"/>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a:t>Образец текста</a:t>
            </a:r>
          </a:p>
        </p:txBody>
      </p:sp>
      <p:sp>
        <p:nvSpPr>
          <p:cNvPr id="5" name="Дата 4">
            <a:extLst>
              <a:ext uri="{FF2B5EF4-FFF2-40B4-BE49-F238E27FC236}">
                <a16:creationId xmlns:a16="http://schemas.microsoft.com/office/drawing/2014/main" id="{94CD8BE7-5ED7-3F95-4ADE-0D17E4669A5D}"/>
              </a:ext>
            </a:extLst>
          </p:cNvPr>
          <p:cNvSpPr>
            <a:spLocks noGrp="1"/>
          </p:cNvSpPr>
          <p:nvPr>
            <p:ph type="dt" sz="half" idx="10"/>
          </p:nvPr>
        </p:nvSpPr>
        <p:spPr/>
        <p:txBody>
          <a:bodyPr/>
          <a:lstStyle/>
          <a:p>
            <a:fld id="{A5E48A96-E1BB-4C8F-80B2-32A47A48A9D5}" type="datetimeFigureOut">
              <a:rPr lang="ru-RU" smtClean="0"/>
              <a:pPr/>
              <a:t>26.08.2026</a:t>
            </a:fld>
            <a:endParaRPr lang="ru-RU"/>
          </a:p>
        </p:txBody>
      </p:sp>
      <p:sp>
        <p:nvSpPr>
          <p:cNvPr id="6" name="Нижний колонтитул 5">
            <a:extLst>
              <a:ext uri="{FF2B5EF4-FFF2-40B4-BE49-F238E27FC236}">
                <a16:creationId xmlns:a16="http://schemas.microsoft.com/office/drawing/2014/main" id="{3E3BCD34-7F23-F1DC-D9D5-EAB90047F745}"/>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A7C4108A-5223-02AA-F719-0D6EE9228A22}"/>
              </a:ext>
            </a:extLst>
          </p:cNvPr>
          <p:cNvSpPr>
            <a:spLocks noGrp="1"/>
          </p:cNvSpPr>
          <p:nvPr>
            <p:ph type="sldNum" sz="quarter" idx="12"/>
          </p:nvPr>
        </p:nvSpPr>
        <p:spPr/>
        <p:txBody>
          <a:bodyPr/>
          <a:lstStyle/>
          <a:p>
            <a:fld id="{544A1F6A-164B-43BA-A19E-4AE6BB502A21}" type="slidenum">
              <a:rPr lang="ru-RU" smtClean="0"/>
              <a:pPr/>
              <a:t>‹#›</a:t>
            </a:fld>
            <a:endParaRPr lang="ru-RU"/>
          </a:p>
        </p:txBody>
      </p:sp>
    </p:spTree>
    <p:extLst>
      <p:ext uri="{BB962C8B-B14F-4D97-AF65-F5344CB8AC3E}">
        <p14:creationId xmlns:p14="http://schemas.microsoft.com/office/powerpoint/2010/main" val="3127847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3947777-536B-2C2B-B6FC-EDEB96D28B9E}"/>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051EE158-B531-8D19-941F-9840B5BA969C}"/>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B4048FCD-E542-ACF6-B599-66243C052567}"/>
              </a:ext>
            </a:extLst>
          </p:cNvPr>
          <p:cNvSpPr>
            <a:spLocks noGrp="1"/>
          </p:cNvSpPr>
          <p:nvPr>
            <p:ph type="dt" sz="half" idx="10"/>
          </p:nvPr>
        </p:nvSpPr>
        <p:spPr/>
        <p:txBody>
          <a:bodyPr/>
          <a:lstStyle/>
          <a:p>
            <a:fld id="{A5E48A96-E1BB-4C8F-80B2-32A47A48A9D5}" type="datetimeFigureOut">
              <a:rPr lang="ru-RU" smtClean="0"/>
              <a:pPr/>
              <a:t>26.08.2026</a:t>
            </a:fld>
            <a:endParaRPr lang="ru-RU"/>
          </a:p>
        </p:txBody>
      </p:sp>
      <p:sp>
        <p:nvSpPr>
          <p:cNvPr id="5" name="Нижний колонтитул 4">
            <a:extLst>
              <a:ext uri="{FF2B5EF4-FFF2-40B4-BE49-F238E27FC236}">
                <a16:creationId xmlns:a16="http://schemas.microsoft.com/office/drawing/2014/main" id="{6D1C7494-B134-48A9-02CC-B69965E2632D}"/>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B789F11E-2476-42CA-ED93-D97E6DE75B6A}"/>
              </a:ext>
            </a:extLst>
          </p:cNvPr>
          <p:cNvSpPr>
            <a:spLocks noGrp="1"/>
          </p:cNvSpPr>
          <p:nvPr>
            <p:ph type="sldNum" sz="quarter" idx="12"/>
          </p:nvPr>
        </p:nvSpPr>
        <p:spPr/>
        <p:txBody>
          <a:bodyPr/>
          <a:lstStyle/>
          <a:p>
            <a:fld id="{544A1F6A-164B-43BA-A19E-4AE6BB502A21}" type="slidenum">
              <a:rPr lang="ru-RU" smtClean="0"/>
              <a:pPr/>
              <a:t>‹#›</a:t>
            </a:fld>
            <a:endParaRPr lang="ru-RU"/>
          </a:p>
        </p:txBody>
      </p:sp>
    </p:spTree>
    <p:extLst>
      <p:ext uri="{BB962C8B-B14F-4D97-AF65-F5344CB8AC3E}">
        <p14:creationId xmlns:p14="http://schemas.microsoft.com/office/powerpoint/2010/main" val="40115652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C883CC12-8887-EBF8-68A5-E6A53D6FA51D}"/>
              </a:ext>
            </a:extLst>
          </p:cNvPr>
          <p:cNvSpPr>
            <a:spLocks noGrp="1"/>
          </p:cNvSpPr>
          <p:nvPr>
            <p:ph type="title" orient="vert"/>
          </p:nvPr>
        </p:nvSpPr>
        <p:spPr>
          <a:xfrm>
            <a:off x="6543675" y="365125"/>
            <a:ext cx="1971675"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54306385-0867-DF5E-A793-5AD9D5031553}"/>
              </a:ext>
            </a:extLst>
          </p:cNvPr>
          <p:cNvSpPr>
            <a:spLocks noGrp="1"/>
          </p:cNvSpPr>
          <p:nvPr>
            <p:ph type="body" orient="vert" idx="1"/>
          </p:nvPr>
        </p:nvSpPr>
        <p:spPr>
          <a:xfrm>
            <a:off x="628650" y="365125"/>
            <a:ext cx="5800725"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31845C1D-0C02-41DE-8628-601AF2E37B6C}"/>
              </a:ext>
            </a:extLst>
          </p:cNvPr>
          <p:cNvSpPr>
            <a:spLocks noGrp="1"/>
          </p:cNvSpPr>
          <p:nvPr>
            <p:ph type="dt" sz="half" idx="10"/>
          </p:nvPr>
        </p:nvSpPr>
        <p:spPr/>
        <p:txBody>
          <a:bodyPr/>
          <a:lstStyle/>
          <a:p>
            <a:fld id="{A5E48A96-E1BB-4C8F-80B2-32A47A48A9D5}" type="datetimeFigureOut">
              <a:rPr lang="ru-RU" smtClean="0"/>
              <a:pPr/>
              <a:t>26.08.2026</a:t>
            </a:fld>
            <a:endParaRPr lang="ru-RU"/>
          </a:p>
        </p:txBody>
      </p:sp>
      <p:sp>
        <p:nvSpPr>
          <p:cNvPr id="5" name="Нижний колонтитул 4">
            <a:extLst>
              <a:ext uri="{FF2B5EF4-FFF2-40B4-BE49-F238E27FC236}">
                <a16:creationId xmlns:a16="http://schemas.microsoft.com/office/drawing/2014/main" id="{ED340135-99FC-0832-5239-5FA93939D066}"/>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C4119F72-EAB0-690C-4F1F-33A7FA739D5D}"/>
              </a:ext>
            </a:extLst>
          </p:cNvPr>
          <p:cNvSpPr>
            <a:spLocks noGrp="1"/>
          </p:cNvSpPr>
          <p:nvPr>
            <p:ph type="sldNum" sz="quarter" idx="12"/>
          </p:nvPr>
        </p:nvSpPr>
        <p:spPr/>
        <p:txBody>
          <a:bodyPr/>
          <a:lstStyle/>
          <a:p>
            <a:fld id="{544A1F6A-164B-43BA-A19E-4AE6BB502A21}" type="slidenum">
              <a:rPr lang="ru-RU" smtClean="0"/>
              <a:pPr/>
              <a:t>‹#›</a:t>
            </a:fld>
            <a:endParaRPr lang="ru-RU"/>
          </a:p>
        </p:txBody>
      </p:sp>
    </p:spTree>
    <p:extLst>
      <p:ext uri="{BB962C8B-B14F-4D97-AF65-F5344CB8AC3E}">
        <p14:creationId xmlns:p14="http://schemas.microsoft.com/office/powerpoint/2010/main" val="3841744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331640" y="2381537"/>
            <a:ext cx="6480720" cy="1080120"/>
          </a:xfrm>
        </p:spPr>
        <p:txBody>
          <a:bodyPr/>
          <a:lstStyle>
            <a:lvl1pPr>
              <a:defRPr b="1">
                <a:solidFill>
                  <a:schemeClr val="bg2">
                    <a:lumMod val="50000"/>
                  </a:schemeClr>
                </a:solidFill>
                <a:effectLst>
                  <a:outerShdw blurRad="38100" dist="38100" dir="2700000" algn="tl">
                    <a:srgbClr val="000000">
                      <a:alpha val="43137"/>
                    </a:srgbClr>
                  </a:outerShdw>
                </a:effectLst>
              </a:defRPr>
            </a:lvl1pPr>
          </a:lstStyle>
          <a:p>
            <a:r>
              <a:rPr lang="ru-RU" dirty="0"/>
              <a:t>Образец</a:t>
            </a:r>
            <a:r>
              <a:rPr lang="en-US" dirty="0"/>
              <a:t> </a:t>
            </a:r>
            <a:r>
              <a:rPr lang="ru-RU" dirty="0"/>
              <a:t>заголовка</a:t>
            </a:r>
          </a:p>
        </p:txBody>
      </p:sp>
      <p:sp>
        <p:nvSpPr>
          <p:cNvPr id="4" name="Дата 3"/>
          <p:cNvSpPr>
            <a:spLocks noGrp="1"/>
          </p:cNvSpPr>
          <p:nvPr>
            <p:ph type="dt" sz="half" idx="10"/>
          </p:nvPr>
        </p:nvSpPr>
        <p:spPr/>
        <p:txBody>
          <a:bodyPr/>
          <a:lstStyle>
            <a:lvl1pPr>
              <a:defRPr>
                <a:solidFill>
                  <a:schemeClr val="bg2">
                    <a:lumMod val="50000"/>
                  </a:schemeClr>
                </a:solidFill>
              </a:defRPr>
            </a:lvl1pPr>
          </a:lstStyle>
          <a:p>
            <a:fld id="{A5E48A96-E1BB-4C8F-80B2-32A47A48A9D5}" type="datetimeFigureOut">
              <a:rPr lang="ru-RU" smtClean="0"/>
              <a:pPr/>
              <a:t>26.08.2026</a:t>
            </a:fld>
            <a:endParaRPr lang="ru-RU"/>
          </a:p>
        </p:txBody>
      </p:sp>
      <p:sp>
        <p:nvSpPr>
          <p:cNvPr id="5" name="Нижний колонтитул 4"/>
          <p:cNvSpPr>
            <a:spLocks noGrp="1"/>
          </p:cNvSpPr>
          <p:nvPr>
            <p:ph type="ftr" sz="quarter" idx="11"/>
          </p:nvPr>
        </p:nvSpPr>
        <p:spPr/>
        <p:txBody>
          <a:bodyPr/>
          <a:lstStyle>
            <a:lvl1pPr>
              <a:defRPr>
                <a:solidFill>
                  <a:schemeClr val="bg2">
                    <a:lumMod val="50000"/>
                  </a:schemeClr>
                </a:solidFill>
              </a:defRPr>
            </a:lvl1pPr>
          </a:lstStyle>
          <a:p>
            <a:endParaRPr lang="ru-RU" dirty="0"/>
          </a:p>
        </p:txBody>
      </p:sp>
      <p:sp>
        <p:nvSpPr>
          <p:cNvPr id="6" name="Номер слайда 5"/>
          <p:cNvSpPr>
            <a:spLocks noGrp="1"/>
          </p:cNvSpPr>
          <p:nvPr>
            <p:ph type="sldNum" sz="quarter" idx="12"/>
          </p:nvPr>
        </p:nvSpPr>
        <p:spPr/>
        <p:txBody>
          <a:bodyPr/>
          <a:lstStyle>
            <a:lvl1pPr>
              <a:defRPr>
                <a:solidFill>
                  <a:schemeClr val="bg2">
                    <a:lumMod val="50000"/>
                  </a:schemeClr>
                </a:solidFill>
              </a:defRPr>
            </a:lvl1pPr>
          </a:lstStyle>
          <a:p>
            <a:fld id="{544A1F6A-164B-43BA-A19E-4AE6BB502A21}" type="slidenum">
              <a:rPr lang="ru-RU" smtClean="0"/>
              <a:pPr/>
              <a:t>‹#›</a:t>
            </a:fld>
            <a:endParaRPr lang="ru-RU"/>
          </a:p>
        </p:txBody>
      </p:sp>
    </p:spTree>
    <p:extLst>
      <p:ext uri="{BB962C8B-B14F-4D97-AF65-F5344CB8AC3E}">
        <p14:creationId xmlns:p14="http://schemas.microsoft.com/office/powerpoint/2010/main" val="2590336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Заголовок и объект">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lvl1pPr>
              <a:defRPr>
                <a:solidFill>
                  <a:schemeClr val="bg2">
                    <a:lumMod val="50000"/>
                  </a:schemeClr>
                </a:solidFill>
              </a:defRPr>
            </a:lvl1pPr>
          </a:lstStyle>
          <a:p>
            <a:fld id="{A5E48A96-E1BB-4C8F-80B2-32A47A48A9D5}" type="datetimeFigureOut">
              <a:rPr lang="ru-RU" smtClean="0"/>
              <a:pPr/>
              <a:t>26.08.2026</a:t>
            </a:fld>
            <a:endParaRPr lang="ru-RU"/>
          </a:p>
        </p:txBody>
      </p:sp>
      <p:sp>
        <p:nvSpPr>
          <p:cNvPr id="5" name="Нижний колонтитул 4"/>
          <p:cNvSpPr>
            <a:spLocks noGrp="1"/>
          </p:cNvSpPr>
          <p:nvPr>
            <p:ph type="ftr" sz="quarter" idx="11"/>
          </p:nvPr>
        </p:nvSpPr>
        <p:spPr/>
        <p:txBody>
          <a:bodyPr/>
          <a:lstStyle>
            <a:lvl1pPr>
              <a:defRPr>
                <a:solidFill>
                  <a:schemeClr val="bg2">
                    <a:lumMod val="50000"/>
                  </a:schemeClr>
                </a:solidFill>
              </a:defRPr>
            </a:lvl1pPr>
          </a:lstStyle>
          <a:p>
            <a:endParaRPr lang="ru-RU"/>
          </a:p>
        </p:txBody>
      </p:sp>
      <p:sp>
        <p:nvSpPr>
          <p:cNvPr id="6" name="Номер слайда 5"/>
          <p:cNvSpPr>
            <a:spLocks noGrp="1"/>
          </p:cNvSpPr>
          <p:nvPr>
            <p:ph type="sldNum" sz="quarter" idx="12"/>
          </p:nvPr>
        </p:nvSpPr>
        <p:spPr/>
        <p:txBody>
          <a:bodyPr/>
          <a:lstStyle>
            <a:lvl1pPr>
              <a:defRPr>
                <a:solidFill>
                  <a:schemeClr val="bg2">
                    <a:lumMod val="50000"/>
                  </a:schemeClr>
                </a:solidFill>
              </a:defRPr>
            </a:lvl1pPr>
          </a:lstStyle>
          <a:p>
            <a:fld id="{544A1F6A-164B-43BA-A19E-4AE6BB502A21}" type="slidenum">
              <a:rPr lang="ru-RU" smtClean="0"/>
              <a:pPr/>
              <a:t>‹#›</a:t>
            </a:fld>
            <a:endParaRPr lang="ru-RU"/>
          </a:p>
        </p:txBody>
      </p:sp>
      <p:sp>
        <p:nvSpPr>
          <p:cNvPr id="12" name="Номер слайда 5"/>
          <p:cNvSpPr txBox="1">
            <a:spLocks/>
          </p:cNvSpPr>
          <p:nvPr userDrawn="1"/>
        </p:nvSpPr>
        <p:spPr>
          <a:xfrm>
            <a:off x="6705600" y="6508750"/>
            <a:ext cx="21336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rgbClr val="3399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ru-RU" dirty="0">
              <a:solidFill>
                <a:schemeClr val="bg2">
                  <a:lumMod val="50000"/>
                </a:schemeClr>
              </a:solidFill>
            </a:endParaRPr>
          </a:p>
        </p:txBody>
      </p:sp>
      <p:sp>
        <p:nvSpPr>
          <p:cNvPr id="8" name="Заголовок 1"/>
          <p:cNvSpPr>
            <a:spLocks noGrp="1"/>
          </p:cNvSpPr>
          <p:nvPr>
            <p:ph type="title"/>
          </p:nvPr>
        </p:nvSpPr>
        <p:spPr>
          <a:xfrm>
            <a:off x="251520" y="191549"/>
            <a:ext cx="7344816" cy="1224136"/>
          </a:xfrm>
          <a:prstGeom prst="rect">
            <a:avLst/>
          </a:prstGeom>
        </p:spPr>
        <p:txBody>
          <a:bodyPr vert="horz" lIns="91440" tIns="45720" rIns="91440" bIns="45720" rtlCol="0" anchor="ctr">
            <a:normAutofit/>
          </a:bodyPr>
          <a:lstStyle/>
          <a:p>
            <a:r>
              <a:rPr lang="ru-RU" dirty="0"/>
              <a:t>Образец заголовка</a:t>
            </a:r>
          </a:p>
        </p:txBody>
      </p:sp>
      <p:sp>
        <p:nvSpPr>
          <p:cNvPr id="10" name="Текст 2"/>
          <p:cNvSpPr>
            <a:spLocks noGrp="1"/>
          </p:cNvSpPr>
          <p:nvPr>
            <p:ph idx="1"/>
          </p:nvPr>
        </p:nvSpPr>
        <p:spPr>
          <a:xfrm>
            <a:off x="971600" y="1556792"/>
            <a:ext cx="7344816" cy="4680520"/>
          </a:xfrm>
          <a:prstGeom prst="rect">
            <a:avLst/>
          </a:prstGeom>
        </p:spPr>
        <p:txBody>
          <a:bodyPr vert="horz" lIns="91440" tIns="45720" rIns="91440" bIns="45720" rtlCol="0">
            <a:normAutofit/>
          </a:body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Tree>
    <p:extLst>
      <p:ext uri="{BB962C8B-B14F-4D97-AF65-F5344CB8AC3E}">
        <p14:creationId xmlns:p14="http://schemas.microsoft.com/office/powerpoint/2010/main" val="1543014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F1491E5-3E5C-E16F-D93C-FD70B4D698EE}"/>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22637C20-92D4-E129-7313-4659C89FBE5B}"/>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194B2B4C-C59F-A448-9E88-6EDFFB1FFD3D}"/>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A5E48A96-E1BB-4C8F-80B2-32A47A48A9D5}" type="datetimeFigureOut">
              <a:rPr lang="ru-RU" smtClean="0"/>
              <a:pPr/>
              <a:t>26.08.2026</a:t>
            </a:fld>
            <a:endParaRPr lang="ru-RU"/>
          </a:p>
        </p:txBody>
      </p:sp>
      <p:sp>
        <p:nvSpPr>
          <p:cNvPr id="5" name="Нижний колонтитул 4">
            <a:extLst>
              <a:ext uri="{FF2B5EF4-FFF2-40B4-BE49-F238E27FC236}">
                <a16:creationId xmlns:a16="http://schemas.microsoft.com/office/drawing/2014/main" id="{B3262EC0-1FC1-DD91-0E50-0ABB0AC072D8}"/>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D8B6CE68-0050-06A7-3A75-9F07B0432CCA}"/>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44A1F6A-164B-43BA-A19E-4AE6BB502A21}" type="slidenum">
              <a:rPr lang="ru-RU" smtClean="0"/>
              <a:pPr/>
              <a:t>‹#›</a:t>
            </a:fld>
            <a:endParaRPr lang="ru-RU"/>
          </a:p>
        </p:txBody>
      </p:sp>
    </p:spTree>
    <p:extLst>
      <p:ext uri="{BB962C8B-B14F-4D97-AF65-F5344CB8AC3E}">
        <p14:creationId xmlns:p14="http://schemas.microsoft.com/office/powerpoint/2010/main" val="277467080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50" r:id="rId1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ru-RU"/>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habrahabr.ru/company/uidesign/blog/171675/"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hyperlink" Target="http://www.gripp.ru/help.aspx?id=140"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hyperlink" Target="http://www.gripp.ru/help.aspx?id=1370"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18.png"/><Relationship Id="rId7" Type="http://schemas.openxmlformats.org/officeDocument/2006/relationships/image" Target="../media/image22.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20.jpeg"/><Relationship Id="rId10" Type="http://schemas.openxmlformats.org/officeDocument/2006/relationships/image" Target="../media/image25.jpeg"/><Relationship Id="rId4" Type="http://schemas.openxmlformats.org/officeDocument/2006/relationships/image" Target="../media/image19.png"/><Relationship Id="rId9" Type="http://schemas.openxmlformats.org/officeDocument/2006/relationships/image" Target="../media/image24.jpeg"/></Relationships>
</file>

<file path=ppt/slides/_rels/slide1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7.jpeg"/></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33.jpeg"/><Relationship Id="rId4" Type="http://schemas.openxmlformats.org/officeDocument/2006/relationships/image" Target="../media/image32.jpeg"/></Relationships>
</file>

<file path=ppt/slides/_rels/slide16.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35.jpeg"/><Relationship Id="rId7" Type="http://schemas.openxmlformats.org/officeDocument/2006/relationships/diagramQuickStyle" Target="../diagrams/quickStyle2.xml"/><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diagramLayout" Target="../diagrams/layout2.xml"/><Relationship Id="rId5" Type="http://schemas.openxmlformats.org/officeDocument/2006/relationships/diagramData" Target="../diagrams/data2.xml"/><Relationship Id="rId10" Type="http://schemas.openxmlformats.org/officeDocument/2006/relationships/image" Target="../media/image37.jpeg"/><Relationship Id="rId4" Type="http://schemas.openxmlformats.org/officeDocument/2006/relationships/image" Target="../media/image36.png"/><Relationship Id="rId9" Type="http://schemas.microsoft.com/office/2007/relationships/diagramDrawing" Target="../diagrams/drawing2.xml"/></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diagramLayout" Target="../diagrams/layout4.xml"/><Relationship Id="rId3" Type="http://schemas.openxmlformats.org/officeDocument/2006/relationships/diagramLayout" Target="../diagrams/layout3.xml"/><Relationship Id="rId7" Type="http://schemas.openxmlformats.org/officeDocument/2006/relationships/diagramData" Target="../diagrams/data4.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11" Type="http://schemas.microsoft.com/office/2007/relationships/diagramDrawing" Target="../diagrams/drawing4.xml"/><Relationship Id="rId5" Type="http://schemas.openxmlformats.org/officeDocument/2006/relationships/diagramColors" Target="../diagrams/colors3.xml"/><Relationship Id="rId10" Type="http://schemas.openxmlformats.org/officeDocument/2006/relationships/diagramColors" Target="../diagrams/colors4.xml"/><Relationship Id="rId4" Type="http://schemas.openxmlformats.org/officeDocument/2006/relationships/diagramQuickStyle" Target="../diagrams/quickStyle3.xml"/><Relationship Id="rId9" Type="http://schemas.openxmlformats.org/officeDocument/2006/relationships/diagramQuickStyle" Target="../diagrams/quickStyle4.xml"/></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41.png"/><Relationship Id="rId4" Type="http://schemas.openxmlformats.org/officeDocument/2006/relationships/image" Target="../media/image40.png"/></Relationships>
</file>

<file path=ppt/slides/_rels/slide2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46.png"/></Relationships>
</file>

<file path=ppt/slides/_rels/slide26.xml.rels><?xml version="1.0" encoding="UTF-8" standalone="yes"?>
<Relationships xmlns="http://schemas.openxmlformats.org/package/2006/relationships"><Relationship Id="rId8" Type="http://schemas.openxmlformats.org/officeDocument/2006/relationships/image" Target="../media/image47.jpe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3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58.png"/></Relationships>
</file>

<file path=ppt/slides/_rels/slide3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0.xml"/><Relationship Id="rId1" Type="http://schemas.openxmlformats.org/officeDocument/2006/relationships/slideLayout" Target="../slideLayouts/slideLayout7.xml"/><Relationship Id="rId5" Type="http://schemas.openxmlformats.org/officeDocument/2006/relationships/image" Target="../media/image61.png"/><Relationship Id="rId4" Type="http://schemas.openxmlformats.org/officeDocument/2006/relationships/image" Target="../media/image60.png"/></Relationships>
</file>

<file path=ppt/slides/_rels/slide3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65.svg"/><Relationship Id="rId5" Type="http://schemas.openxmlformats.org/officeDocument/2006/relationships/image" Target="../media/image64.png"/><Relationship Id="rId4" Type="http://schemas.openxmlformats.org/officeDocument/2006/relationships/image" Target="../media/image63.png"/></Relationships>
</file>

<file path=ppt/slides/_rels/slide3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D7D3FF87-C031-ECB7-7750-55937E676155}"/>
              </a:ext>
            </a:extLst>
          </p:cNvPr>
          <p:cNvSpPr/>
          <p:nvPr/>
        </p:nvSpPr>
        <p:spPr>
          <a:xfrm>
            <a:off x="2627784" y="6453336"/>
            <a:ext cx="3744416" cy="276999"/>
          </a:xfrm>
          <a:prstGeom prst="rect">
            <a:avLst/>
          </a:prstGeom>
        </p:spPr>
        <p:txBody>
          <a:bodyPr wrap="square">
            <a:spAutoFit/>
          </a:bodyPr>
          <a:lstStyle/>
          <a:p>
            <a:pPr algn="ctr" eaLnBrk="1" fontAlgn="auto" hangingPunct="1">
              <a:spcBef>
                <a:spcPts val="0"/>
              </a:spcBef>
              <a:spcAft>
                <a:spcPts val="0"/>
              </a:spcAft>
              <a:defRPr/>
            </a:pPr>
            <a:r>
              <a:rPr lang="ru-RU" sz="1200" b="1" dirty="0">
                <a:solidFill>
                  <a:srgbClr val="001B58"/>
                </a:solidFill>
                <a:latin typeface="Tahoma" panose="020B0604030504040204" pitchFamily="34" charset="0"/>
                <a:ea typeface="Tahoma" panose="020B0604030504040204" pitchFamily="34" charset="0"/>
                <a:cs typeface="Tahoma" panose="020B0604030504040204" pitchFamily="34" charset="0"/>
              </a:rPr>
              <a:t>2026 год </a:t>
            </a:r>
          </a:p>
        </p:txBody>
      </p:sp>
      <p:graphicFrame>
        <p:nvGraphicFramePr>
          <p:cNvPr id="8" name="Схема 7">
            <a:extLst>
              <a:ext uri="{FF2B5EF4-FFF2-40B4-BE49-F238E27FC236}">
                <a16:creationId xmlns:a16="http://schemas.microsoft.com/office/drawing/2014/main" id="{0FCCDF00-E964-C77E-3FEF-3E354DE02DC4}"/>
              </a:ext>
            </a:extLst>
          </p:cNvPr>
          <p:cNvGraphicFramePr/>
          <p:nvPr>
            <p:extLst>
              <p:ext uri="{D42A27DB-BD31-4B8C-83A1-F6EECF244321}">
                <p14:modId xmlns:p14="http://schemas.microsoft.com/office/powerpoint/2010/main" val="3388967715"/>
              </p:ext>
            </p:extLst>
          </p:nvPr>
        </p:nvGraphicFramePr>
        <p:xfrm>
          <a:off x="1524000" y="980728"/>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Прямоугольник 10">
            <a:extLst>
              <a:ext uri="{FF2B5EF4-FFF2-40B4-BE49-F238E27FC236}">
                <a16:creationId xmlns:a16="http://schemas.microsoft.com/office/drawing/2014/main" id="{5FCB25DE-1EF9-A335-729D-31D1B91401BB}"/>
              </a:ext>
            </a:extLst>
          </p:cNvPr>
          <p:cNvSpPr/>
          <p:nvPr/>
        </p:nvSpPr>
        <p:spPr>
          <a:xfrm>
            <a:off x="179512" y="6176337"/>
            <a:ext cx="8784976" cy="276999"/>
          </a:xfrm>
          <a:prstGeom prst="rect">
            <a:avLst/>
          </a:prstGeom>
        </p:spPr>
        <p:txBody>
          <a:bodyPr wrap="square">
            <a:spAutoFit/>
          </a:bodyPr>
          <a:lstStyle/>
          <a:p>
            <a:pPr algn="ctr" eaLnBrk="1" fontAlgn="auto" hangingPunct="1">
              <a:spcBef>
                <a:spcPts val="0"/>
              </a:spcBef>
              <a:spcAft>
                <a:spcPts val="0"/>
              </a:spcAft>
              <a:defRPr/>
            </a:pPr>
            <a:r>
              <a:rPr lang="ru-RU" sz="1200" b="1" dirty="0">
                <a:solidFill>
                  <a:srgbClr val="001B58"/>
                </a:solidFill>
                <a:latin typeface="Tahoma" panose="020B0604030504040204" pitchFamily="34" charset="0"/>
                <a:ea typeface="Tahoma" panose="020B0604030504040204" pitchFamily="34" charset="0"/>
                <a:cs typeface="Tahoma" panose="020B0604030504040204" pitchFamily="34" charset="0"/>
              </a:rPr>
              <a:t>Государственное учреждение «Минский городской центр гигиены и эпидемиологии»</a:t>
            </a:r>
          </a:p>
        </p:txBody>
      </p:sp>
    </p:spTree>
    <p:extLst>
      <p:ext uri="{BB962C8B-B14F-4D97-AF65-F5344CB8AC3E}">
        <p14:creationId xmlns:p14="http://schemas.microsoft.com/office/powerpoint/2010/main" val="1857870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645C0D2-27AD-C46E-5A3D-A2698E98A35F}"/>
              </a:ext>
            </a:extLst>
          </p:cNvPr>
          <p:cNvSpPr txBox="1"/>
          <p:nvPr/>
        </p:nvSpPr>
        <p:spPr>
          <a:xfrm>
            <a:off x="179512" y="51569"/>
            <a:ext cx="8640960" cy="523220"/>
          </a:xfrm>
          <a:prstGeom prst="rect">
            <a:avLst/>
          </a:prstGeom>
          <a:noFill/>
        </p:spPr>
        <p:txBody>
          <a:bodyPr wrap="square" rtlCol="0">
            <a:spAutoFit/>
          </a:bodyPr>
          <a:lstStyle/>
          <a:p>
            <a:pPr algn="ctr"/>
            <a:r>
              <a:rPr lang="ru-RU" sz="2800" b="1" dirty="0">
                <a:solidFill>
                  <a:srgbClr val="001B58"/>
                </a:solidFill>
                <a:latin typeface="Tahoma" panose="020B0604030504040204" pitchFamily="34" charset="0"/>
                <a:ea typeface="Tahoma" panose="020B0604030504040204" pitchFamily="34" charset="0"/>
                <a:cs typeface="Tahoma" panose="020B0604030504040204" pitchFamily="34" charset="0"/>
              </a:rPr>
              <a:t>ПОЧЕМУ О ГРИППЕ СТОЛЬКО ГОВОРЯТ?</a:t>
            </a:r>
          </a:p>
        </p:txBody>
      </p:sp>
      <p:sp>
        <p:nvSpPr>
          <p:cNvPr id="3" name="TextBox 2">
            <a:extLst>
              <a:ext uri="{FF2B5EF4-FFF2-40B4-BE49-F238E27FC236}">
                <a16:creationId xmlns:a16="http://schemas.microsoft.com/office/drawing/2014/main" id="{FD89618E-DBA7-7D9D-AC34-32EC4153A81D}"/>
              </a:ext>
            </a:extLst>
          </p:cNvPr>
          <p:cNvSpPr txBox="1"/>
          <p:nvPr/>
        </p:nvSpPr>
        <p:spPr>
          <a:xfrm>
            <a:off x="374328" y="668570"/>
            <a:ext cx="7596844" cy="369332"/>
          </a:xfrm>
          <a:prstGeom prst="rect">
            <a:avLst/>
          </a:prstGeom>
          <a:noFill/>
        </p:spPr>
        <p:txBody>
          <a:bodyPr wrap="square" rtlCol="0">
            <a:spAutoFit/>
          </a:bodyPr>
          <a:lstStyle/>
          <a:p>
            <a:pPr algn="ctr"/>
            <a:r>
              <a:rPr lang="ru-RU" b="1" dirty="0">
                <a:solidFill>
                  <a:srgbClr val="C00000"/>
                </a:solidFill>
              </a:rPr>
              <a:t>ГРИПП – ЭТО НЕ ПРОСТО ОРИ (ОСТРАЯ РЕСПИРАТОРНАЯ ИНФЕКЦИЯ)</a:t>
            </a:r>
          </a:p>
        </p:txBody>
      </p:sp>
      <p:sp>
        <p:nvSpPr>
          <p:cNvPr id="4" name="TextBox 3">
            <a:extLst>
              <a:ext uri="{FF2B5EF4-FFF2-40B4-BE49-F238E27FC236}">
                <a16:creationId xmlns:a16="http://schemas.microsoft.com/office/drawing/2014/main" id="{68A835CD-D47C-B652-3189-4E6E960EFFEC}"/>
              </a:ext>
            </a:extLst>
          </p:cNvPr>
          <p:cNvSpPr txBox="1"/>
          <p:nvPr/>
        </p:nvSpPr>
        <p:spPr>
          <a:xfrm>
            <a:off x="68294" y="1124744"/>
            <a:ext cx="4104456" cy="5170646"/>
          </a:xfrm>
          <a:prstGeom prst="rect">
            <a:avLst/>
          </a:prstGeom>
          <a:noFill/>
        </p:spPr>
        <p:txBody>
          <a:bodyPr wrap="square" rtlCol="0">
            <a:spAutoFit/>
          </a:bodyPr>
          <a:lstStyle/>
          <a:p>
            <a:r>
              <a:rPr lang="ru-RU" sz="2400" b="1" dirty="0"/>
              <a:t>ОСОБЕННОСТИ ГРИППА</a:t>
            </a:r>
            <a:r>
              <a:rPr lang="ru-RU" sz="2400" dirty="0"/>
              <a:t>:</a:t>
            </a:r>
          </a:p>
          <a:p>
            <a:endParaRPr lang="ru-RU" sz="2400" dirty="0"/>
          </a:p>
          <a:p>
            <a:pPr marL="285750" indent="-285750">
              <a:buFont typeface="Wingdings" panose="05000000000000000000" pitchFamily="2" charset="2"/>
              <a:buChar char="q"/>
            </a:pPr>
            <a:r>
              <a:rPr lang="ru-RU" sz="2400" dirty="0"/>
              <a:t>ОЧЕНЬ ЗАРАЗЕН</a:t>
            </a:r>
          </a:p>
          <a:p>
            <a:endParaRPr lang="ru-RU" sz="2400" dirty="0"/>
          </a:p>
          <a:p>
            <a:pPr marL="285750" indent="-285750">
              <a:buFont typeface="Wingdings" panose="05000000000000000000" pitchFamily="2" charset="2"/>
              <a:buChar char="q"/>
            </a:pPr>
            <a:r>
              <a:rPr lang="ru-RU" sz="2400" dirty="0"/>
              <a:t>ПРОТЕКАЕТ ГОРАЗДО ТЯЖЕЛЕЕ БОЛЬШИНСТВА ОРВИ</a:t>
            </a:r>
          </a:p>
          <a:p>
            <a:endParaRPr lang="ru-RU" sz="2400" dirty="0"/>
          </a:p>
          <a:p>
            <a:pPr marL="285750" indent="-285750">
              <a:buFont typeface="Wingdings" panose="05000000000000000000" pitchFamily="2" charset="2"/>
              <a:buChar char="q"/>
            </a:pPr>
            <a:r>
              <a:rPr lang="ru-RU" sz="2400" dirty="0"/>
              <a:t>ИМЕЕТ НАИБОЛЬШЕЕ ЧИСЛО ОСЛОЖНЕНИЙ </a:t>
            </a:r>
          </a:p>
          <a:p>
            <a:endParaRPr lang="ru-RU" sz="2400" dirty="0"/>
          </a:p>
          <a:p>
            <a:pPr marL="285750" indent="-285750">
              <a:buFont typeface="Wingdings" panose="05000000000000000000" pitchFamily="2" charset="2"/>
              <a:buChar char="q"/>
            </a:pPr>
            <a:r>
              <a:rPr lang="ru-RU" sz="2400" dirty="0"/>
              <a:t>СПОСОБЕН И ВЫЗЫВАЕТ ЭПИДЕМИИ  </a:t>
            </a:r>
          </a:p>
          <a:p>
            <a:endParaRPr lang="ru-RU" dirty="0"/>
          </a:p>
        </p:txBody>
      </p:sp>
      <p:pic>
        <p:nvPicPr>
          <p:cNvPr id="6" name="Рисунок 5">
            <a:extLst>
              <a:ext uri="{FF2B5EF4-FFF2-40B4-BE49-F238E27FC236}">
                <a16:creationId xmlns:a16="http://schemas.microsoft.com/office/drawing/2014/main" id="{9F28A152-E7F8-860E-65F3-8E6F7263DA5A}"/>
              </a:ext>
            </a:extLst>
          </p:cNvPr>
          <p:cNvPicPr>
            <a:picLocks noChangeAspect="1"/>
          </p:cNvPicPr>
          <p:nvPr/>
        </p:nvPicPr>
        <p:blipFill>
          <a:blip r:embed="rId3"/>
          <a:srcRect l="20075" t="16401" r="2751" b="7131"/>
          <a:stretch>
            <a:fillRect/>
          </a:stretch>
        </p:blipFill>
        <p:spPr>
          <a:xfrm>
            <a:off x="3779912" y="1127944"/>
            <a:ext cx="5145911" cy="2868111"/>
          </a:xfrm>
          <a:prstGeom prst="rect">
            <a:avLst/>
          </a:prstGeom>
        </p:spPr>
      </p:pic>
      <p:pic>
        <p:nvPicPr>
          <p:cNvPr id="8" name="Рисунок 7">
            <a:extLst>
              <a:ext uri="{FF2B5EF4-FFF2-40B4-BE49-F238E27FC236}">
                <a16:creationId xmlns:a16="http://schemas.microsoft.com/office/drawing/2014/main" id="{81572DF4-E898-9668-E3E3-88CA9B925499}"/>
              </a:ext>
            </a:extLst>
          </p:cNvPr>
          <p:cNvPicPr>
            <a:picLocks noChangeAspect="1"/>
          </p:cNvPicPr>
          <p:nvPr/>
        </p:nvPicPr>
        <p:blipFill>
          <a:blip r:embed="rId4"/>
          <a:srcRect l="23226" t="15508" r="3538" b="16401"/>
          <a:stretch>
            <a:fillRect/>
          </a:stretch>
        </p:blipFill>
        <p:spPr>
          <a:xfrm>
            <a:off x="3779912" y="4068689"/>
            <a:ext cx="5145911" cy="2636132"/>
          </a:xfrm>
          <a:prstGeom prst="rect">
            <a:avLst/>
          </a:prstGeom>
        </p:spPr>
      </p:pic>
    </p:spTree>
    <p:extLst>
      <p:ext uri="{BB962C8B-B14F-4D97-AF65-F5344CB8AC3E}">
        <p14:creationId xmlns:p14="http://schemas.microsoft.com/office/powerpoint/2010/main" val="104494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BFF5DDD0-ED10-48CE-531A-5F2F4A0E5741}"/>
              </a:ext>
            </a:extLst>
          </p:cNvPr>
          <p:cNvPicPr>
            <a:picLocks noChangeAspect="1"/>
          </p:cNvPicPr>
          <p:nvPr/>
        </p:nvPicPr>
        <p:blipFill>
          <a:blip r:embed="rId2"/>
          <a:srcRect l="20075" t="27601" r="12988" b="26200"/>
          <a:stretch>
            <a:fillRect/>
          </a:stretch>
        </p:blipFill>
        <p:spPr>
          <a:xfrm>
            <a:off x="127477" y="708915"/>
            <a:ext cx="3141712" cy="1368529"/>
          </a:xfrm>
          <a:prstGeom prst="rect">
            <a:avLst/>
          </a:prstGeom>
          <a:ln>
            <a:noFill/>
          </a:ln>
          <a:effectLst>
            <a:outerShdw blurRad="292100" dist="139700" dir="2700000" algn="tl" rotWithShape="0">
              <a:srgbClr val="333333">
                <a:alpha val="65000"/>
              </a:srgbClr>
            </a:outerShdw>
          </a:effectLst>
        </p:spPr>
      </p:pic>
      <p:pic>
        <p:nvPicPr>
          <p:cNvPr id="5" name="Рисунок 4">
            <a:extLst>
              <a:ext uri="{FF2B5EF4-FFF2-40B4-BE49-F238E27FC236}">
                <a16:creationId xmlns:a16="http://schemas.microsoft.com/office/drawing/2014/main" id="{D385D0FE-B5A7-87F5-A77C-E41EB0DD42EC}"/>
              </a:ext>
            </a:extLst>
          </p:cNvPr>
          <p:cNvPicPr>
            <a:picLocks noChangeAspect="1"/>
          </p:cNvPicPr>
          <p:nvPr/>
        </p:nvPicPr>
        <p:blipFill>
          <a:blip r:embed="rId3"/>
          <a:srcRect l="19288" t="15001" r="2750" b="16400"/>
          <a:stretch>
            <a:fillRect/>
          </a:stretch>
        </p:blipFill>
        <p:spPr>
          <a:xfrm>
            <a:off x="95849" y="2183466"/>
            <a:ext cx="3975366" cy="1862916"/>
          </a:xfrm>
          <a:prstGeom prst="rect">
            <a:avLst/>
          </a:prstGeom>
          <a:ln>
            <a:noFill/>
          </a:ln>
          <a:effectLst>
            <a:outerShdw blurRad="292100" dist="139700" dir="2700000" algn="tl" rotWithShape="0">
              <a:srgbClr val="333333">
                <a:alpha val="65000"/>
              </a:srgbClr>
            </a:outerShdw>
          </a:effectLst>
        </p:spPr>
      </p:pic>
      <p:sp>
        <p:nvSpPr>
          <p:cNvPr id="8" name="TextBox 7">
            <a:extLst>
              <a:ext uri="{FF2B5EF4-FFF2-40B4-BE49-F238E27FC236}">
                <a16:creationId xmlns:a16="http://schemas.microsoft.com/office/drawing/2014/main" id="{BA6D6F85-E951-E414-109B-EC6094CB2782}"/>
              </a:ext>
            </a:extLst>
          </p:cNvPr>
          <p:cNvSpPr txBox="1"/>
          <p:nvPr/>
        </p:nvSpPr>
        <p:spPr>
          <a:xfrm>
            <a:off x="251520" y="21214"/>
            <a:ext cx="8640960" cy="584775"/>
          </a:xfrm>
          <a:prstGeom prst="rect">
            <a:avLst/>
          </a:prstGeom>
          <a:noFill/>
        </p:spPr>
        <p:txBody>
          <a:bodyPr wrap="square" rtlCol="0">
            <a:spAutoFit/>
          </a:bodyPr>
          <a:lstStyle/>
          <a:p>
            <a:pPr algn="ctr"/>
            <a:r>
              <a:rPr lang="ru-RU" sz="3200" b="1" dirty="0">
                <a:solidFill>
                  <a:srgbClr val="001B58"/>
                </a:solidFill>
                <a:latin typeface="Tahoma" panose="020B0604030504040204" pitchFamily="34" charset="0"/>
                <a:ea typeface="Tahoma" panose="020B0604030504040204" pitchFamily="34" charset="0"/>
                <a:cs typeface="Tahoma" panose="020B0604030504040204" pitchFamily="34" charset="0"/>
              </a:rPr>
              <a:t>ЭПИДЕМИОЛОГИЯ ГРИППА</a:t>
            </a:r>
          </a:p>
        </p:txBody>
      </p:sp>
      <p:pic>
        <p:nvPicPr>
          <p:cNvPr id="11" name="Рисунок 10">
            <a:extLst>
              <a:ext uri="{FF2B5EF4-FFF2-40B4-BE49-F238E27FC236}">
                <a16:creationId xmlns:a16="http://schemas.microsoft.com/office/drawing/2014/main" id="{3947230C-34E9-9E2F-61AD-C7F5FE17DE47}"/>
              </a:ext>
            </a:extLst>
          </p:cNvPr>
          <p:cNvPicPr>
            <a:picLocks noChangeAspect="1"/>
          </p:cNvPicPr>
          <p:nvPr/>
        </p:nvPicPr>
        <p:blipFill>
          <a:blip r:embed="rId4"/>
          <a:srcRect l="21650" t="15001" r="4326" b="12201"/>
          <a:stretch>
            <a:fillRect/>
          </a:stretch>
        </p:blipFill>
        <p:spPr>
          <a:xfrm>
            <a:off x="77451" y="4166509"/>
            <a:ext cx="3194247" cy="2516589"/>
          </a:xfrm>
          <a:prstGeom prst="rect">
            <a:avLst/>
          </a:prstGeom>
          <a:ln>
            <a:noFill/>
          </a:ln>
          <a:effectLst>
            <a:outerShdw blurRad="292100" dist="139700" dir="2700000" algn="tl" rotWithShape="0">
              <a:srgbClr val="333333">
                <a:alpha val="65000"/>
              </a:srgbClr>
            </a:outerShdw>
          </a:effectLst>
        </p:spPr>
      </p:pic>
      <p:pic>
        <p:nvPicPr>
          <p:cNvPr id="1026" name="Picture 2">
            <a:extLst>
              <a:ext uri="{FF2B5EF4-FFF2-40B4-BE49-F238E27FC236}">
                <a16:creationId xmlns:a16="http://schemas.microsoft.com/office/drawing/2014/main" id="{8F29F342-07E5-C65B-C228-D0C385D3914F}"/>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7638"/>
          <a:stretch>
            <a:fillRect/>
          </a:stretch>
        </p:blipFill>
        <p:spPr bwMode="auto">
          <a:xfrm>
            <a:off x="4676132" y="708915"/>
            <a:ext cx="4231110" cy="46805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798214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Заголовок 1">
            <a:extLst>
              <a:ext uri="{FF2B5EF4-FFF2-40B4-BE49-F238E27FC236}">
                <a16:creationId xmlns:a16="http://schemas.microsoft.com/office/drawing/2014/main" id="{51898E03-4788-322E-2A37-FF89E91634BC}"/>
              </a:ext>
            </a:extLst>
          </p:cNvPr>
          <p:cNvSpPr txBox="1">
            <a:spLocks/>
          </p:cNvSpPr>
          <p:nvPr/>
        </p:nvSpPr>
        <p:spPr bwMode="auto">
          <a:xfrm>
            <a:off x="704118" y="143104"/>
            <a:ext cx="7735763"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ru-RU" altLang="ru-RU" sz="2000" b="1">
                <a:solidFill>
                  <a:srgbClr val="002060"/>
                </a:solidFill>
                <a:latin typeface="Tahoma" panose="020B0604030504040204" pitchFamily="34" charset="0"/>
                <a:cs typeface="Tahoma" panose="020B0604030504040204" pitchFamily="34" charset="0"/>
              </a:rPr>
              <a:t>ОСТРЫЕ РЕСПИРАТОРНЫЕ ИНФЕКЦИИ. АКТУАЛЬНОСТЬ</a:t>
            </a:r>
          </a:p>
        </p:txBody>
      </p:sp>
      <p:sp>
        <p:nvSpPr>
          <p:cNvPr id="5" name="TextBox 4">
            <a:extLst>
              <a:ext uri="{FF2B5EF4-FFF2-40B4-BE49-F238E27FC236}">
                <a16:creationId xmlns:a16="http://schemas.microsoft.com/office/drawing/2014/main" id="{01869DBE-9C3F-3469-A600-ADAB755E805F}"/>
              </a:ext>
            </a:extLst>
          </p:cNvPr>
          <p:cNvSpPr txBox="1"/>
          <p:nvPr/>
        </p:nvSpPr>
        <p:spPr>
          <a:xfrm>
            <a:off x="739788" y="760690"/>
            <a:ext cx="7920880" cy="1200329"/>
          </a:xfrm>
          <a:prstGeom prst="rect">
            <a:avLst/>
          </a:prstGeom>
          <a:solidFill>
            <a:schemeClr val="accent1">
              <a:lumMod val="20000"/>
              <a:lumOff val="80000"/>
            </a:schemeClr>
          </a:solidFill>
        </p:spPr>
        <p:txBody>
          <a:bodyPr wrap="square">
            <a:spAutoFit/>
          </a:bodyPr>
          <a:lstStyle/>
          <a:p>
            <a:pPr algn="just">
              <a:defRPr/>
            </a:pPr>
            <a:r>
              <a:rPr lang="ru-RU" sz="1800" b="1" dirty="0">
                <a:solidFill>
                  <a:srgbClr val="C00000"/>
                </a:solidFill>
                <a:latin typeface="Tahoma" pitchFamily="34" charset="0"/>
                <a:cs typeface="Tahoma" pitchFamily="34" charset="0"/>
              </a:rPr>
              <a:t>ОСТРЫЕ РЕСПИРАТОРНЫЕ ИНФЕКЦИИ (ОРИ)</a:t>
            </a:r>
            <a:r>
              <a:rPr lang="ru-RU" sz="1800" b="1" dirty="0">
                <a:solidFill>
                  <a:srgbClr val="002060"/>
                </a:solidFill>
                <a:latin typeface="Tahoma" pitchFamily="34" charset="0"/>
                <a:cs typeface="Tahoma" pitchFamily="34" charset="0"/>
              </a:rPr>
              <a:t> – группа заболеваний, которые вызываются множеством возбудителей, передаются воздушно-капельным путем и характеризуются поражением дыхательной системы человека. </a:t>
            </a:r>
          </a:p>
        </p:txBody>
      </p:sp>
      <p:sp>
        <p:nvSpPr>
          <p:cNvPr id="8" name="TextBox 7">
            <a:extLst>
              <a:ext uri="{FF2B5EF4-FFF2-40B4-BE49-F238E27FC236}">
                <a16:creationId xmlns:a16="http://schemas.microsoft.com/office/drawing/2014/main" id="{E1C9ACF6-70C4-444B-FEFB-5194234DA931}"/>
              </a:ext>
            </a:extLst>
          </p:cNvPr>
          <p:cNvSpPr txBox="1"/>
          <p:nvPr/>
        </p:nvSpPr>
        <p:spPr>
          <a:xfrm>
            <a:off x="827584" y="2177592"/>
            <a:ext cx="7745288" cy="646331"/>
          </a:xfrm>
          <a:prstGeom prst="rect">
            <a:avLst/>
          </a:prstGeom>
          <a:solidFill>
            <a:schemeClr val="accent4">
              <a:lumMod val="20000"/>
              <a:lumOff val="80000"/>
            </a:schemeClr>
          </a:solidFill>
        </p:spPr>
        <p:txBody>
          <a:bodyPr wrap="square">
            <a:spAutoFit/>
          </a:bodyPr>
          <a:lstStyle/>
          <a:p>
            <a:pPr algn="just">
              <a:defRPr/>
            </a:pPr>
            <a:r>
              <a:rPr lang="ru-RU" sz="1800" b="1" dirty="0">
                <a:solidFill>
                  <a:srgbClr val="002060"/>
                </a:solidFill>
                <a:latin typeface="Tahoma" pitchFamily="34" charset="0"/>
                <a:cs typeface="Tahoma" pitchFamily="34" charset="0"/>
              </a:rPr>
              <a:t>В структуре инфекционных заболеваний </a:t>
            </a:r>
            <a:r>
              <a:rPr lang="ru-RU" sz="1800" b="1" dirty="0">
                <a:solidFill>
                  <a:srgbClr val="C00000"/>
                </a:solidFill>
                <a:latin typeface="Tahoma" pitchFamily="34" charset="0"/>
                <a:cs typeface="Tahoma" pitchFamily="34" charset="0"/>
              </a:rPr>
              <a:t>ОРИ, </a:t>
            </a:r>
            <a:r>
              <a:rPr lang="ru-RU" sz="1800" b="1" dirty="0">
                <a:solidFill>
                  <a:srgbClr val="002060"/>
                </a:solidFill>
                <a:latin typeface="Tahoma" pitchFamily="34" charset="0"/>
                <a:cs typeface="Tahoma" pitchFamily="34" charset="0"/>
              </a:rPr>
              <a:t>в том числе </a:t>
            </a:r>
            <a:r>
              <a:rPr lang="ru-RU" sz="1800" b="1" dirty="0">
                <a:solidFill>
                  <a:srgbClr val="C00000"/>
                </a:solidFill>
                <a:latin typeface="Tahoma" pitchFamily="34" charset="0"/>
                <a:cs typeface="Tahoma" pitchFamily="34" charset="0"/>
              </a:rPr>
              <a:t>грипп и инфекция </a:t>
            </a:r>
            <a:r>
              <a:rPr lang="en-US" sz="1800" b="1" dirty="0">
                <a:solidFill>
                  <a:srgbClr val="C00000"/>
                </a:solidFill>
                <a:latin typeface="Tahoma" pitchFamily="34" charset="0"/>
                <a:cs typeface="Tahoma" pitchFamily="34" charset="0"/>
              </a:rPr>
              <a:t>COVID-19</a:t>
            </a:r>
            <a:r>
              <a:rPr lang="ru-RU" sz="1800" b="1" dirty="0">
                <a:solidFill>
                  <a:srgbClr val="C00000"/>
                </a:solidFill>
                <a:latin typeface="Tahoma" pitchFamily="34" charset="0"/>
                <a:cs typeface="Tahoma" pitchFamily="34" charset="0"/>
              </a:rPr>
              <a:t>, </a:t>
            </a:r>
            <a:r>
              <a:rPr lang="ru-RU" sz="1800" b="1" dirty="0">
                <a:solidFill>
                  <a:srgbClr val="002060"/>
                </a:solidFill>
                <a:latin typeface="Tahoma" pitchFamily="34" charset="0"/>
                <a:cs typeface="Tahoma" pitchFamily="34" charset="0"/>
              </a:rPr>
              <a:t>составляют </a:t>
            </a:r>
            <a:r>
              <a:rPr lang="ru-RU" sz="1800" b="1" dirty="0">
                <a:solidFill>
                  <a:srgbClr val="C00000"/>
                </a:solidFill>
                <a:latin typeface="Tahoma" pitchFamily="34" charset="0"/>
                <a:cs typeface="Tahoma" pitchFamily="34" charset="0"/>
              </a:rPr>
              <a:t>до 98,8%</a:t>
            </a:r>
            <a:endParaRPr lang="ru-RU" sz="1800" b="1" dirty="0">
              <a:solidFill>
                <a:srgbClr val="002060"/>
              </a:solidFill>
              <a:latin typeface="Tahoma" pitchFamily="34" charset="0"/>
              <a:cs typeface="Tahoma" pitchFamily="34" charset="0"/>
            </a:endParaRPr>
          </a:p>
        </p:txBody>
      </p:sp>
      <p:sp>
        <p:nvSpPr>
          <p:cNvPr id="9" name="TextBox 8">
            <a:extLst>
              <a:ext uri="{FF2B5EF4-FFF2-40B4-BE49-F238E27FC236}">
                <a16:creationId xmlns:a16="http://schemas.microsoft.com/office/drawing/2014/main" id="{D91CCD51-B7C8-AA98-B3C3-8FDBDAA8B8AF}"/>
              </a:ext>
            </a:extLst>
          </p:cNvPr>
          <p:cNvSpPr txBox="1"/>
          <p:nvPr/>
        </p:nvSpPr>
        <p:spPr>
          <a:xfrm>
            <a:off x="2864024" y="3284984"/>
            <a:ext cx="5796644" cy="2923877"/>
          </a:xfrm>
          <a:prstGeom prst="rect">
            <a:avLst/>
          </a:prstGeom>
          <a:solidFill>
            <a:schemeClr val="accent5">
              <a:lumMod val="20000"/>
              <a:lumOff val="80000"/>
            </a:schemeClr>
          </a:solidFill>
        </p:spPr>
        <p:txBody>
          <a:bodyPr wrap="square" rtlCol="0">
            <a:spAutoFit/>
          </a:bodyPr>
          <a:lstStyle/>
          <a:p>
            <a:pPr algn="ctr"/>
            <a:r>
              <a:rPr lang="ru-RU" sz="2400" b="1" dirty="0">
                <a:solidFill>
                  <a:schemeClr val="bg2">
                    <a:lumMod val="10000"/>
                  </a:schemeClr>
                </a:solidFill>
              </a:rPr>
              <a:t>ОСНОВНЫЕ «виновники» ОРИ</a:t>
            </a:r>
          </a:p>
          <a:p>
            <a:pPr algn="ctr"/>
            <a:endParaRPr lang="ru-RU" sz="2000" b="1" dirty="0">
              <a:solidFill>
                <a:schemeClr val="bg2">
                  <a:lumMod val="10000"/>
                </a:schemeClr>
              </a:solidFill>
            </a:endParaRPr>
          </a:p>
          <a:p>
            <a:pPr marL="285750" indent="-285750" algn="ctr">
              <a:buFont typeface="Wingdings" panose="05000000000000000000" pitchFamily="2" charset="2"/>
              <a:buChar char="q"/>
            </a:pPr>
            <a:r>
              <a:rPr lang="ru-RU" sz="2000" b="1" dirty="0">
                <a:solidFill>
                  <a:schemeClr val="bg2">
                    <a:lumMod val="10000"/>
                  </a:schemeClr>
                </a:solidFill>
              </a:rPr>
              <a:t>Вирусы гриппа (3 типа);</a:t>
            </a:r>
          </a:p>
          <a:p>
            <a:pPr marL="285750" indent="-285750" algn="ctr">
              <a:buFont typeface="Wingdings" panose="05000000000000000000" pitchFamily="2" charset="2"/>
              <a:buChar char="q"/>
            </a:pPr>
            <a:r>
              <a:rPr lang="ru-RU" sz="2000" b="1" dirty="0">
                <a:solidFill>
                  <a:schemeClr val="bg2">
                    <a:lumMod val="10000"/>
                  </a:schemeClr>
                </a:solidFill>
              </a:rPr>
              <a:t>Вирусы парагриппа (5 типов);</a:t>
            </a:r>
          </a:p>
          <a:p>
            <a:pPr marL="285750" indent="-285750" algn="ctr">
              <a:buFont typeface="Wingdings" panose="05000000000000000000" pitchFamily="2" charset="2"/>
              <a:buChar char="q"/>
            </a:pPr>
            <a:r>
              <a:rPr lang="ru-RU" sz="2000" b="1" dirty="0">
                <a:solidFill>
                  <a:schemeClr val="bg2">
                    <a:lumMod val="10000"/>
                  </a:schemeClr>
                </a:solidFill>
              </a:rPr>
              <a:t>Аденовирусы (более 40 серотипов);</a:t>
            </a:r>
          </a:p>
          <a:p>
            <a:pPr marL="285750" indent="-285750" algn="ctr">
              <a:buFont typeface="Wingdings" panose="05000000000000000000" pitchFamily="2" charset="2"/>
              <a:buChar char="q"/>
            </a:pPr>
            <a:r>
              <a:rPr lang="ru-RU" sz="2000" b="1" dirty="0">
                <a:solidFill>
                  <a:schemeClr val="bg2">
                    <a:lumMod val="10000"/>
                  </a:schemeClr>
                </a:solidFill>
              </a:rPr>
              <a:t>Риновирусы (более 100 серотипов);</a:t>
            </a:r>
          </a:p>
          <a:p>
            <a:pPr marL="285750" indent="-285750" algn="ctr">
              <a:buFont typeface="Wingdings" panose="05000000000000000000" pitchFamily="2" charset="2"/>
              <a:buChar char="q"/>
            </a:pPr>
            <a:r>
              <a:rPr lang="ru-RU" sz="2000" b="1" dirty="0">
                <a:solidFill>
                  <a:schemeClr val="bg2">
                    <a:lumMod val="10000"/>
                  </a:schemeClr>
                </a:solidFill>
              </a:rPr>
              <a:t>Коронавирусы (4 серотипа);</a:t>
            </a:r>
          </a:p>
          <a:p>
            <a:pPr marL="285750" indent="-285750" algn="ctr">
              <a:buFont typeface="Wingdings" panose="05000000000000000000" pitchFamily="2" charset="2"/>
              <a:buChar char="q"/>
            </a:pPr>
            <a:r>
              <a:rPr lang="ru-RU" sz="2000" b="1" dirty="0">
                <a:solidFill>
                  <a:schemeClr val="bg2">
                    <a:lumMod val="10000"/>
                  </a:schemeClr>
                </a:solidFill>
              </a:rPr>
              <a:t>Респираторно-синцитиальный вирус</a:t>
            </a:r>
          </a:p>
          <a:p>
            <a:pPr marL="285750" indent="-285750" algn="ctr">
              <a:buFont typeface="Wingdings" panose="05000000000000000000" pitchFamily="2" charset="2"/>
              <a:buChar char="q"/>
            </a:pPr>
            <a:r>
              <a:rPr lang="ru-RU" sz="2000" b="1" dirty="0">
                <a:solidFill>
                  <a:schemeClr val="bg2">
                    <a:lumMod val="10000"/>
                  </a:schemeClr>
                </a:solidFill>
              </a:rPr>
              <a:t>Энтеровирусы (около 70 серотипов)</a:t>
            </a:r>
          </a:p>
        </p:txBody>
      </p:sp>
      <p:pic>
        <p:nvPicPr>
          <p:cNvPr id="1026" name="Picture 2" descr="Picture background">
            <a:extLst>
              <a:ext uri="{FF2B5EF4-FFF2-40B4-BE49-F238E27FC236}">
                <a16:creationId xmlns:a16="http://schemas.microsoft.com/office/drawing/2014/main" id="{9F903EED-D13F-C639-1CC1-F05E635A176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3566392"/>
            <a:ext cx="3160787" cy="210973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0653905"/>
      </p:ext>
    </p:extLst>
  </p:cSld>
  <p:clrMapOvr>
    <a:masterClrMapping/>
  </p:clrMapOvr>
  <p:transition advClick="0"/>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898EB1D-2592-D838-3D6C-C09475B1F1B9}"/>
              </a:ext>
            </a:extLst>
          </p:cNvPr>
          <p:cNvSpPr txBox="1"/>
          <p:nvPr/>
        </p:nvSpPr>
        <p:spPr>
          <a:xfrm>
            <a:off x="628650" y="839788"/>
            <a:ext cx="7978775" cy="923925"/>
          </a:xfrm>
          <a:prstGeom prst="rect">
            <a:avLst/>
          </a:prstGeom>
          <a:solidFill>
            <a:schemeClr val="accent3">
              <a:lumMod val="20000"/>
              <a:lumOff val="80000"/>
            </a:schemeClr>
          </a:solidFill>
        </p:spPr>
        <p:txBody>
          <a:bodyPr>
            <a:spAutoFit/>
          </a:bodyPr>
          <a:lstStyle>
            <a:lvl1pPr marL="285750" indent="-285750">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buFont typeface="Arial" charset="0"/>
              <a:buChar char="•"/>
              <a:defRPr/>
            </a:pPr>
            <a:r>
              <a:rPr lang="ru-RU" b="1">
                <a:solidFill>
                  <a:srgbClr val="25373D"/>
                </a:solidFill>
                <a:latin typeface="Tahoma" pitchFamily="34" charset="0"/>
                <a:cs typeface="Tahoma" pitchFamily="34" charset="0"/>
              </a:rPr>
              <a:t>Грипп</a:t>
            </a:r>
            <a:r>
              <a:rPr lang="ru-RU">
                <a:solidFill>
                  <a:srgbClr val="25373D"/>
                </a:solidFill>
                <a:latin typeface="Tahoma" pitchFamily="34" charset="0"/>
                <a:cs typeface="Tahoma" pitchFamily="34" charset="0"/>
              </a:rPr>
              <a:t> относится </a:t>
            </a:r>
            <a:r>
              <a:rPr lang="ru-RU" b="1">
                <a:solidFill>
                  <a:srgbClr val="25373D"/>
                </a:solidFill>
                <a:latin typeface="Tahoma" pitchFamily="34" charset="0"/>
                <a:cs typeface="Tahoma" pitchFamily="34" charset="0"/>
              </a:rPr>
              <a:t>к острым респираторным вирусным заболеваниям</a:t>
            </a:r>
            <a:r>
              <a:rPr lang="ru-RU">
                <a:solidFill>
                  <a:srgbClr val="25373D"/>
                </a:solidFill>
                <a:latin typeface="Tahoma" pitchFamily="34" charset="0"/>
                <a:cs typeface="Tahoma" pitchFamily="34" charset="0"/>
              </a:rPr>
              <a:t>, он </a:t>
            </a:r>
            <a:r>
              <a:rPr lang="ru-RU" b="1">
                <a:solidFill>
                  <a:srgbClr val="25373D"/>
                </a:solidFill>
                <a:latin typeface="Tahoma" pitchFamily="34" charset="0"/>
                <a:cs typeface="Tahoma" pitchFamily="34" charset="0"/>
              </a:rPr>
              <a:t>отличается</a:t>
            </a:r>
            <a:r>
              <a:rPr lang="ru-RU">
                <a:solidFill>
                  <a:srgbClr val="25373D"/>
                </a:solidFill>
                <a:latin typeface="Tahoma" pitchFamily="34" charset="0"/>
                <a:cs typeface="Tahoma" pitchFamily="34" charset="0"/>
              </a:rPr>
              <a:t> от остальных ОРИ </a:t>
            </a:r>
            <a:r>
              <a:rPr lang="ru-RU" b="1">
                <a:solidFill>
                  <a:srgbClr val="C00000"/>
                </a:solidFill>
                <a:latin typeface="Tahoma" pitchFamily="34" charset="0"/>
                <a:cs typeface="Tahoma" pitchFamily="34" charset="0"/>
              </a:rPr>
              <a:t>более тяжелым течением </a:t>
            </a:r>
            <a:r>
              <a:rPr lang="ru-RU">
                <a:solidFill>
                  <a:srgbClr val="C00000"/>
                </a:solidFill>
                <a:latin typeface="Tahoma" pitchFamily="34" charset="0"/>
                <a:cs typeface="Tahoma" pitchFamily="34" charset="0"/>
              </a:rPr>
              <a:t>и часто </a:t>
            </a:r>
            <a:r>
              <a:rPr lang="ru-RU" b="1">
                <a:solidFill>
                  <a:srgbClr val="C00000"/>
                </a:solidFill>
                <a:latin typeface="Tahoma" pitchFamily="34" charset="0"/>
                <a:cs typeface="Tahoma" pitchFamily="34" charset="0"/>
              </a:rPr>
              <a:t>приводит к развитию осложнений</a:t>
            </a:r>
            <a:r>
              <a:rPr lang="ru-RU">
                <a:solidFill>
                  <a:srgbClr val="25373D"/>
                </a:solidFill>
                <a:latin typeface="Tahoma" pitchFamily="34" charset="0"/>
                <a:cs typeface="Tahoma" pitchFamily="34" charset="0"/>
              </a:rPr>
              <a:t>.</a:t>
            </a:r>
          </a:p>
        </p:txBody>
      </p:sp>
      <p:sp>
        <p:nvSpPr>
          <p:cNvPr id="43011" name="TextBox 4">
            <a:extLst>
              <a:ext uri="{FF2B5EF4-FFF2-40B4-BE49-F238E27FC236}">
                <a16:creationId xmlns:a16="http://schemas.microsoft.com/office/drawing/2014/main" id="{C2522C61-0211-3D92-0159-DF0B32DB8A99}"/>
              </a:ext>
            </a:extLst>
          </p:cNvPr>
          <p:cNvSpPr txBox="1">
            <a:spLocks noChangeArrowheads="1"/>
          </p:cNvSpPr>
          <p:nvPr/>
        </p:nvSpPr>
        <p:spPr bwMode="auto">
          <a:xfrm>
            <a:off x="2284413" y="90488"/>
            <a:ext cx="45751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ru-RU" altLang="ru-RU" sz="2000" b="1">
                <a:solidFill>
                  <a:srgbClr val="203864"/>
                </a:solidFill>
                <a:latin typeface="Tahoma" panose="020B0604030504040204" pitchFamily="34" charset="0"/>
                <a:cs typeface="Tahoma" panose="020B0604030504040204" pitchFamily="34" charset="0"/>
              </a:rPr>
              <a:t>ЧЕМ ОПАСЕН ГРИПП?</a:t>
            </a:r>
          </a:p>
        </p:txBody>
      </p:sp>
      <p:sp>
        <p:nvSpPr>
          <p:cNvPr id="7" name="TextBox 6">
            <a:extLst>
              <a:ext uri="{FF2B5EF4-FFF2-40B4-BE49-F238E27FC236}">
                <a16:creationId xmlns:a16="http://schemas.microsoft.com/office/drawing/2014/main" id="{B634E696-0E97-9075-EA05-383F1DD08B01}"/>
              </a:ext>
            </a:extLst>
          </p:cNvPr>
          <p:cNvSpPr txBox="1"/>
          <p:nvPr/>
        </p:nvSpPr>
        <p:spPr>
          <a:xfrm>
            <a:off x="314325" y="2138363"/>
            <a:ext cx="8515350" cy="714375"/>
          </a:xfrm>
          <a:prstGeom prst="rect">
            <a:avLst/>
          </a:prstGeom>
          <a:solidFill>
            <a:schemeClr val="accent3">
              <a:lumMod val="20000"/>
              <a:lumOff val="80000"/>
            </a:schemeClr>
          </a:solidFill>
        </p:spPr>
        <p:txBody>
          <a:bodyPr>
            <a:spAutoFit/>
          </a:bodyPr>
          <a:lstStyle/>
          <a:p>
            <a:pPr algn="ctr" eaLnBrk="1" fontAlgn="auto" hangingPunct="1">
              <a:spcBef>
                <a:spcPts val="0"/>
              </a:spcBef>
              <a:spcAft>
                <a:spcPts val="0"/>
              </a:spcAft>
              <a:defRPr/>
            </a:pPr>
            <a:r>
              <a:rPr lang="ru-RU" sz="1350" i="1" dirty="0">
                <a:solidFill>
                  <a:prstClr val="black"/>
                </a:solidFill>
                <a:latin typeface="Calibri"/>
                <a:cs typeface="+mn-cs"/>
              </a:rPr>
              <a:t>Ежегодно гриппом заболевает до 20% населения нашей планеты. По оценкам ВОЗ, основанным на результатах глобального исследования, число смертей от респираторных заболеваний, связанных с сезонным гриппом, может доходить до 72 000 в год в странах Европы и до 650 000 в год по всему миру.</a:t>
            </a:r>
          </a:p>
        </p:txBody>
      </p:sp>
      <p:sp>
        <p:nvSpPr>
          <p:cNvPr id="9" name="TextBox 8">
            <a:extLst>
              <a:ext uri="{FF2B5EF4-FFF2-40B4-BE49-F238E27FC236}">
                <a16:creationId xmlns:a16="http://schemas.microsoft.com/office/drawing/2014/main" id="{1D471FDB-9E30-965B-CF71-CA985BAF6577}"/>
              </a:ext>
            </a:extLst>
          </p:cNvPr>
          <p:cNvSpPr txBox="1"/>
          <p:nvPr/>
        </p:nvSpPr>
        <p:spPr>
          <a:xfrm>
            <a:off x="109538" y="3289300"/>
            <a:ext cx="2297112" cy="2630488"/>
          </a:xfrm>
          <a:prstGeom prst="rect">
            <a:avLst/>
          </a:prstGeom>
          <a:solidFill>
            <a:schemeClr val="accent2">
              <a:lumMod val="20000"/>
              <a:lumOff val="80000"/>
            </a:schemeClr>
          </a:solidFill>
        </p:spPr>
        <p:txBody>
          <a:bodyPr>
            <a:spAutoFit/>
          </a:bodyPr>
          <a:lstStyle/>
          <a:p>
            <a:pPr algn="ctr" eaLnBrk="1" fontAlgn="auto" hangingPunct="1">
              <a:spcBef>
                <a:spcPts val="0"/>
              </a:spcBef>
              <a:spcAft>
                <a:spcPts val="0"/>
              </a:spcAft>
              <a:defRPr/>
            </a:pPr>
            <a:r>
              <a:rPr lang="ru-RU" sz="1500" dirty="0">
                <a:solidFill>
                  <a:prstClr val="black"/>
                </a:solidFill>
                <a:latin typeface="Calibri"/>
                <a:cs typeface="+mn-cs"/>
              </a:rPr>
              <a:t>Попадая в организм воздушно-капельным или контактно-бытовым путем, </a:t>
            </a:r>
            <a:r>
              <a:rPr lang="ru-RU" sz="1500" b="1" dirty="0">
                <a:solidFill>
                  <a:prstClr val="black"/>
                </a:solidFill>
                <a:latin typeface="Calibri"/>
                <a:cs typeface="+mn-cs"/>
              </a:rPr>
              <a:t>вирус прицельно </a:t>
            </a:r>
            <a:r>
              <a:rPr lang="ru-RU" sz="1500" b="1" dirty="0">
                <a:solidFill>
                  <a:srgbClr val="C00000"/>
                </a:solidFill>
                <a:latin typeface="Calibri"/>
                <a:cs typeface="+mn-cs"/>
              </a:rPr>
              <a:t>поражает слизистую оболочку дыхательных путей</a:t>
            </a:r>
            <a:r>
              <a:rPr lang="ru-RU" sz="1500" dirty="0">
                <a:solidFill>
                  <a:prstClr val="black"/>
                </a:solidFill>
                <a:latin typeface="Calibri"/>
                <a:cs typeface="+mn-cs"/>
              </a:rPr>
              <a:t>, в результате чего возникают </a:t>
            </a:r>
            <a:r>
              <a:rPr lang="ru-RU" sz="1500" b="1" dirty="0">
                <a:solidFill>
                  <a:srgbClr val="002060"/>
                </a:solidFill>
                <a:latin typeface="Calibri"/>
                <a:cs typeface="+mn-cs"/>
              </a:rPr>
              <a:t>классические простудные симптомы </a:t>
            </a:r>
            <a:r>
              <a:rPr lang="ru-RU" sz="1500" dirty="0">
                <a:solidFill>
                  <a:prstClr val="black"/>
                </a:solidFill>
                <a:latin typeface="Calibri"/>
                <a:cs typeface="+mn-cs"/>
              </a:rPr>
              <a:t>– насморк, чихание, боль и першение в горле</a:t>
            </a:r>
            <a:r>
              <a:rPr lang="ru-RU" sz="1350" dirty="0">
                <a:solidFill>
                  <a:prstClr val="black"/>
                </a:solidFill>
                <a:latin typeface="Calibri"/>
                <a:cs typeface="+mn-cs"/>
              </a:rPr>
              <a:t>.</a:t>
            </a:r>
          </a:p>
        </p:txBody>
      </p:sp>
      <p:sp>
        <p:nvSpPr>
          <p:cNvPr id="11" name="TextBox 10">
            <a:extLst>
              <a:ext uri="{FF2B5EF4-FFF2-40B4-BE49-F238E27FC236}">
                <a16:creationId xmlns:a16="http://schemas.microsoft.com/office/drawing/2014/main" id="{D9DE2C94-C9CF-0AEE-0761-1B09C7F4D26F}"/>
              </a:ext>
            </a:extLst>
          </p:cNvPr>
          <p:cNvSpPr txBox="1"/>
          <p:nvPr/>
        </p:nvSpPr>
        <p:spPr>
          <a:xfrm>
            <a:off x="2827338" y="3403600"/>
            <a:ext cx="1790700" cy="2401888"/>
          </a:xfrm>
          <a:prstGeom prst="rect">
            <a:avLst/>
          </a:prstGeom>
          <a:solidFill>
            <a:schemeClr val="tx2">
              <a:lumMod val="20000"/>
              <a:lumOff val="80000"/>
            </a:schemeClr>
          </a:solidFill>
        </p:spPr>
        <p:txBody>
          <a:bodyPr>
            <a:spAutoFit/>
          </a:bodyPr>
          <a:lstStyle/>
          <a:p>
            <a:pPr algn="ctr" eaLnBrk="1" fontAlgn="auto" hangingPunct="1">
              <a:spcBef>
                <a:spcPts val="0"/>
              </a:spcBef>
              <a:spcAft>
                <a:spcPts val="0"/>
              </a:spcAft>
              <a:defRPr/>
            </a:pPr>
            <a:r>
              <a:rPr lang="ru-RU" sz="1500" dirty="0">
                <a:solidFill>
                  <a:prstClr val="black"/>
                </a:solidFill>
                <a:latin typeface="Calibri"/>
                <a:cs typeface="+mn-cs"/>
              </a:rPr>
              <a:t>Затем </a:t>
            </a:r>
            <a:r>
              <a:rPr lang="ru-RU" sz="1500" b="1" dirty="0">
                <a:solidFill>
                  <a:prstClr val="black"/>
                </a:solidFill>
                <a:latin typeface="Calibri"/>
                <a:cs typeface="+mn-cs"/>
              </a:rPr>
              <a:t>вирус </a:t>
            </a:r>
            <a:r>
              <a:rPr lang="ru-RU" sz="1500" b="1" dirty="0">
                <a:solidFill>
                  <a:srgbClr val="C00000"/>
                </a:solidFill>
                <a:latin typeface="Calibri"/>
                <a:cs typeface="+mn-cs"/>
              </a:rPr>
              <a:t>проникает в кровь </a:t>
            </a:r>
            <a:r>
              <a:rPr lang="ru-RU" sz="1500" dirty="0">
                <a:solidFill>
                  <a:prstClr val="black"/>
                </a:solidFill>
                <a:latin typeface="Calibri"/>
                <a:cs typeface="+mn-cs"/>
              </a:rPr>
              <a:t>и разносится по всему организму, вызывая </a:t>
            </a:r>
            <a:r>
              <a:rPr lang="ru-RU" sz="1500" b="1" dirty="0">
                <a:solidFill>
                  <a:prstClr val="black"/>
                </a:solidFill>
                <a:latin typeface="Calibri"/>
                <a:cs typeface="+mn-cs"/>
              </a:rPr>
              <a:t>общую интоксикацию, повышение температуры, слабость, боли в мышцах.</a:t>
            </a:r>
          </a:p>
        </p:txBody>
      </p:sp>
      <p:sp>
        <p:nvSpPr>
          <p:cNvPr id="13" name="TextBox 12">
            <a:extLst>
              <a:ext uri="{FF2B5EF4-FFF2-40B4-BE49-F238E27FC236}">
                <a16:creationId xmlns:a16="http://schemas.microsoft.com/office/drawing/2014/main" id="{B2A26E7D-3EB8-95E3-18C0-BB0327C398E3}"/>
              </a:ext>
            </a:extLst>
          </p:cNvPr>
          <p:cNvSpPr txBox="1"/>
          <p:nvPr/>
        </p:nvSpPr>
        <p:spPr>
          <a:xfrm>
            <a:off x="5011738" y="3403600"/>
            <a:ext cx="1979612" cy="2401888"/>
          </a:xfrm>
          <a:prstGeom prst="rect">
            <a:avLst/>
          </a:prstGeom>
          <a:solidFill>
            <a:schemeClr val="accent4">
              <a:lumMod val="20000"/>
              <a:lumOff val="80000"/>
            </a:schemeClr>
          </a:solidFill>
        </p:spPr>
        <p:txBody>
          <a:bodyPr>
            <a:spAutoFit/>
          </a:bodyPr>
          <a:lstStyle/>
          <a:p>
            <a:pPr algn="ctr" eaLnBrk="1" fontAlgn="auto" hangingPunct="1">
              <a:spcBef>
                <a:spcPts val="0"/>
              </a:spcBef>
              <a:spcAft>
                <a:spcPts val="0"/>
              </a:spcAft>
              <a:defRPr/>
            </a:pPr>
            <a:r>
              <a:rPr lang="ru-RU" sz="1500" b="1" dirty="0">
                <a:solidFill>
                  <a:prstClr val="black"/>
                </a:solidFill>
                <a:latin typeface="Calibri"/>
                <a:cs typeface="+mn-cs"/>
              </a:rPr>
              <a:t>Вирус ослабляет организм</a:t>
            </a:r>
            <a:r>
              <a:rPr lang="ru-RU" sz="1500" dirty="0">
                <a:solidFill>
                  <a:prstClr val="black"/>
                </a:solidFill>
                <a:latin typeface="Calibri"/>
                <a:cs typeface="+mn-cs"/>
              </a:rPr>
              <a:t>, облегчая </a:t>
            </a:r>
            <a:r>
              <a:rPr lang="ru-RU" sz="1500" b="1" dirty="0">
                <a:solidFill>
                  <a:srgbClr val="C00000"/>
                </a:solidFill>
                <a:latin typeface="Calibri"/>
                <a:cs typeface="+mn-cs"/>
              </a:rPr>
              <a:t>присоединение бактериальной инфекции </a:t>
            </a:r>
            <a:r>
              <a:rPr lang="ru-RU" sz="1500" dirty="0">
                <a:solidFill>
                  <a:prstClr val="black"/>
                </a:solidFill>
                <a:latin typeface="Calibri"/>
                <a:cs typeface="+mn-cs"/>
              </a:rPr>
              <a:t>и развитие респираторных осложнений – </a:t>
            </a:r>
            <a:r>
              <a:rPr lang="ru-RU" sz="1500" b="1" dirty="0">
                <a:solidFill>
                  <a:prstClr val="black"/>
                </a:solidFill>
                <a:latin typeface="Calibri"/>
                <a:cs typeface="+mn-cs"/>
              </a:rPr>
              <a:t>бронхита, пневмонии, отита, синусита. </a:t>
            </a:r>
          </a:p>
        </p:txBody>
      </p:sp>
      <p:sp>
        <p:nvSpPr>
          <p:cNvPr id="15" name="TextBox 14">
            <a:extLst>
              <a:ext uri="{FF2B5EF4-FFF2-40B4-BE49-F238E27FC236}">
                <a16:creationId xmlns:a16="http://schemas.microsoft.com/office/drawing/2014/main" id="{04E2A9AC-E57D-AA7B-5558-A29A51320517}"/>
              </a:ext>
            </a:extLst>
          </p:cNvPr>
          <p:cNvSpPr txBox="1"/>
          <p:nvPr/>
        </p:nvSpPr>
        <p:spPr>
          <a:xfrm>
            <a:off x="7380288" y="3475038"/>
            <a:ext cx="1673225" cy="2401887"/>
          </a:xfrm>
          <a:prstGeom prst="rect">
            <a:avLst/>
          </a:prstGeom>
          <a:solidFill>
            <a:schemeClr val="accent5">
              <a:lumMod val="20000"/>
              <a:lumOff val="80000"/>
            </a:schemeClr>
          </a:solidFill>
        </p:spPr>
        <p:txBody>
          <a:bodyPr>
            <a:spAutoFit/>
          </a:bodyPr>
          <a:lstStyle/>
          <a:p>
            <a:pPr algn="ctr" eaLnBrk="1" fontAlgn="auto" hangingPunct="1">
              <a:spcBef>
                <a:spcPts val="0"/>
              </a:spcBef>
              <a:spcAft>
                <a:spcPts val="0"/>
              </a:spcAft>
              <a:defRPr/>
            </a:pPr>
            <a:r>
              <a:rPr lang="ru-RU" sz="1500" dirty="0">
                <a:latin typeface="+mn-lt"/>
                <a:cs typeface="+mn-cs"/>
              </a:rPr>
              <a:t>Помимо бактерий, </a:t>
            </a:r>
            <a:r>
              <a:rPr lang="ru-RU" sz="1500" b="1" dirty="0">
                <a:latin typeface="+mn-lt"/>
                <a:cs typeface="+mn-cs"/>
              </a:rPr>
              <a:t>организм также становится легкой «</a:t>
            </a:r>
            <a:r>
              <a:rPr lang="ru-RU" sz="1500" b="1" dirty="0">
                <a:latin typeface="+mn-lt"/>
                <a:cs typeface="Calibri" pitchFamily="34" charset="0"/>
              </a:rPr>
              <a:t>добычей»</a:t>
            </a:r>
            <a:r>
              <a:rPr lang="ru-RU" sz="1500" b="1" dirty="0">
                <a:latin typeface="+mn-lt"/>
                <a:cs typeface="+mn-cs"/>
              </a:rPr>
              <a:t> </a:t>
            </a:r>
            <a:r>
              <a:rPr lang="ru-RU" sz="1500" dirty="0">
                <a:latin typeface="+mn-lt"/>
                <a:cs typeface="+mn-cs"/>
              </a:rPr>
              <a:t>и для </a:t>
            </a:r>
            <a:r>
              <a:rPr lang="ru-RU" sz="1500" b="1" dirty="0">
                <a:solidFill>
                  <a:srgbClr val="C00000"/>
                </a:solidFill>
                <a:latin typeface="+mn-lt"/>
                <a:cs typeface="+mn-cs"/>
              </a:rPr>
              <a:t>других вирусных инфекций</a:t>
            </a:r>
            <a:r>
              <a:rPr lang="ru-RU" sz="1500" b="1" dirty="0">
                <a:latin typeface="+mn-lt"/>
                <a:cs typeface="+mn-cs"/>
              </a:rPr>
              <a:t>, включая COVID-19.</a:t>
            </a:r>
          </a:p>
        </p:txBody>
      </p:sp>
      <p:sp>
        <p:nvSpPr>
          <p:cNvPr id="16" name="Стрелка: вправо 15">
            <a:extLst>
              <a:ext uri="{FF2B5EF4-FFF2-40B4-BE49-F238E27FC236}">
                <a16:creationId xmlns:a16="http://schemas.microsoft.com/office/drawing/2014/main" id="{7CE7C8F1-683B-B3F9-5E6F-95E8C41A450C}"/>
              </a:ext>
            </a:extLst>
          </p:cNvPr>
          <p:cNvSpPr/>
          <p:nvPr/>
        </p:nvSpPr>
        <p:spPr>
          <a:xfrm>
            <a:off x="2370138" y="4291013"/>
            <a:ext cx="493712" cy="32702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ru-RU" sz="1350">
              <a:solidFill>
                <a:prstClr val="white"/>
              </a:solidFill>
            </a:endParaRPr>
          </a:p>
        </p:txBody>
      </p:sp>
      <p:sp>
        <p:nvSpPr>
          <p:cNvPr id="17" name="Стрелка: вправо 16">
            <a:extLst>
              <a:ext uri="{FF2B5EF4-FFF2-40B4-BE49-F238E27FC236}">
                <a16:creationId xmlns:a16="http://schemas.microsoft.com/office/drawing/2014/main" id="{56975255-FAE1-A928-894F-937B2D65E1ED}"/>
              </a:ext>
            </a:extLst>
          </p:cNvPr>
          <p:cNvSpPr/>
          <p:nvPr/>
        </p:nvSpPr>
        <p:spPr>
          <a:xfrm>
            <a:off x="4618038" y="4560888"/>
            <a:ext cx="506412" cy="3587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ru-RU" sz="1350">
              <a:solidFill>
                <a:prstClr val="white"/>
              </a:solidFill>
            </a:endParaRPr>
          </a:p>
        </p:txBody>
      </p:sp>
      <p:sp>
        <p:nvSpPr>
          <p:cNvPr id="18" name="Стрелка: вправо 17">
            <a:extLst>
              <a:ext uri="{FF2B5EF4-FFF2-40B4-BE49-F238E27FC236}">
                <a16:creationId xmlns:a16="http://schemas.microsoft.com/office/drawing/2014/main" id="{DC2AB0D6-1F29-73A4-9383-AD4AD8D6D09B}"/>
              </a:ext>
            </a:extLst>
          </p:cNvPr>
          <p:cNvSpPr/>
          <p:nvPr/>
        </p:nvSpPr>
        <p:spPr>
          <a:xfrm>
            <a:off x="6975475" y="4813300"/>
            <a:ext cx="496888" cy="3175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ru-RU" sz="1350">
              <a:solidFill>
                <a:prstClr val="white"/>
              </a:solidFill>
            </a:endParaRPr>
          </a:p>
        </p:txBody>
      </p:sp>
    </p:spTree>
    <p:extLst>
      <p:ext uri="{BB962C8B-B14F-4D97-AF65-F5344CB8AC3E}">
        <p14:creationId xmlns:p14="http://schemas.microsoft.com/office/powerpoint/2010/main" val="1216957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1" name="Picture 8" descr="af66c96c8a13dae66d42b7857544fe2c">
            <a:hlinkClick r:id="rId3"/>
            <a:extLst>
              <a:ext uri="{FF2B5EF4-FFF2-40B4-BE49-F238E27FC236}">
                <a16:creationId xmlns:a16="http://schemas.microsoft.com/office/drawing/2014/main" id="{76804C84-AB87-7FD2-4F6D-F67B1A6FE246}"/>
              </a:ext>
            </a:extLst>
          </p:cNvPr>
          <p:cNvPicPr>
            <a:picLocks noChangeAspect="1" noChangeArrowheads="1"/>
          </p:cNvPicPr>
          <p:nvPr/>
        </p:nvPicPr>
        <p:blipFill>
          <a:blip r:embed="rId4"/>
          <a:srcRect/>
          <a:stretch>
            <a:fillRect/>
          </a:stretch>
        </p:blipFill>
        <p:spPr bwMode="auto">
          <a:xfrm>
            <a:off x="103727" y="990985"/>
            <a:ext cx="2582796" cy="2098425"/>
          </a:xfrm>
          <a:prstGeom prst="rect">
            <a:avLst/>
          </a:prstGeom>
          <a:noFill/>
          <a:ln>
            <a:noFill/>
          </a:ln>
          <a:effectLst>
            <a:softEdge rad="127000"/>
          </a:effectLst>
        </p:spPr>
      </p:pic>
      <p:sp>
        <p:nvSpPr>
          <p:cNvPr id="45059" name="Rectangle 7">
            <a:extLst>
              <a:ext uri="{FF2B5EF4-FFF2-40B4-BE49-F238E27FC236}">
                <a16:creationId xmlns:a16="http://schemas.microsoft.com/office/drawing/2014/main" id="{2972591A-2697-ACC6-CFE7-06EE914B1B44}"/>
              </a:ext>
            </a:extLst>
          </p:cNvPr>
          <p:cNvSpPr>
            <a:spLocks noChangeArrowheads="1"/>
          </p:cNvSpPr>
          <p:nvPr/>
        </p:nvSpPr>
        <p:spPr bwMode="auto">
          <a:xfrm>
            <a:off x="544513" y="1047148"/>
            <a:ext cx="11430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ru-RU" altLang="ru-RU" sz="1600" b="1" i="1" dirty="0">
                <a:solidFill>
                  <a:srgbClr val="FF0000"/>
                </a:solidFill>
                <a:latin typeface="Arial" panose="020B0604020202020204" pitchFamily="34" charset="0"/>
              </a:rPr>
              <a:t>Грипп</a:t>
            </a:r>
          </a:p>
        </p:txBody>
      </p:sp>
      <p:sp>
        <p:nvSpPr>
          <p:cNvPr id="45060" name="Rectangle 7">
            <a:extLst>
              <a:ext uri="{FF2B5EF4-FFF2-40B4-BE49-F238E27FC236}">
                <a16:creationId xmlns:a16="http://schemas.microsoft.com/office/drawing/2014/main" id="{B950AF1E-38D8-A446-5F8F-6AFC0FBE79A3}"/>
              </a:ext>
            </a:extLst>
          </p:cNvPr>
          <p:cNvSpPr>
            <a:spLocks noChangeArrowheads="1"/>
          </p:cNvSpPr>
          <p:nvPr/>
        </p:nvSpPr>
        <p:spPr bwMode="auto">
          <a:xfrm>
            <a:off x="1116013" y="2117725"/>
            <a:ext cx="15843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ru-RU" altLang="ru-RU" sz="1600" b="1" i="1">
                <a:solidFill>
                  <a:srgbClr val="FF0000"/>
                </a:solidFill>
                <a:latin typeface="Arial" panose="020B0604020202020204" pitchFamily="34" charset="0"/>
              </a:rPr>
              <a:t>Осложнения</a:t>
            </a:r>
          </a:p>
        </p:txBody>
      </p:sp>
      <p:sp>
        <p:nvSpPr>
          <p:cNvPr id="45062" name="Заголовок 1">
            <a:extLst>
              <a:ext uri="{FF2B5EF4-FFF2-40B4-BE49-F238E27FC236}">
                <a16:creationId xmlns:a16="http://schemas.microsoft.com/office/drawing/2014/main" id="{5933077E-9403-485F-345C-DA1ADFC271DE}"/>
              </a:ext>
            </a:extLst>
          </p:cNvPr>
          <p:cNvSpPr txBox="1">
            <a:spLocks/>
          </p:cNvSpPr>
          <p:nvPr/>
        </p:nvSpPr>
        <p:spPr bwMode="auto">
          <a:xfrm>
            <a:off x="1347787" y="82989"/>
            <a:ext cx="6448425"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ru-RU" altLang="ru-RU" sz="2400" b="1" dirty="0">
                <a:solidFill>
                  <a:srgbClr val="002060"/>
                </a:solidFill>
                <a:latin typeface="Tahoma" panose="020B0604030504040204" pitchFamily="34" charset="0"/>
                <a:cs typeface="Tahoma" panose="020B0604030504040204" pitchFamily="34" charset="0"/>
              </a:rPr>
              <a:t>ГРИПП – ОПАСНОСТЬ ОСЛОЖНЕНИЙ!</a:t>
            </a:r>
          </a:p>
        </p:txBody>
      </p:sp>
      <p:pic>
        <p:nvPicPr>
          <p:cNvPr id="10" name="Picture 2" descr="https://cf.ppt-online.org/files1/slide/2/23nF8q0DkH7KCL1brVZcpRmTJyuhPgIAofadGz/slide-5.jpg">
            <a:extLst>
              <a:ext uri="{FF2B5EF4-FFF2-40B4-BE49-F238E27FC236}">
                <a16:creationId xmlns:a16="http://schemas.microsoft.com/office/drawing/2014/main" id="{3B47ACA5-A0FB-7B0A-96B7-4EB19A50F4D8}"/>
              </a:ext>
            </a:extLst>
          </p:cNvPr>
          <p:cNvPicPr>
            <a:picLocks noChangeAspect="1" noChangeArrowheads="1"/>
          </p:cNvPicPr>
          <p:nvPr/>
        </p:nvPicPr>
        <p:blipFill>
          <a:blip r:embed="rId5"/>
          <a:srcRect/>
          <a:stretch>
            <a:fillRect/>
          </a:stretch>
        </p:blipFill>
        <p:spPr bwMode="auto">
          <a:xfrm>
            <a:off x="38689" y="3744470"/>
            <a:ext cx="2647834" cy="2372459"/>
          </a:xfrm>
          <a:prstGeom prst="rect">
            <a:avLst/>
          </a:prstGeom>
          <a:ln>
            <a:noFill/>
          </a:ln>
          <a:effectLst>
            <a:outerShdw blurRad="292100" dist="139700" dir="2700000" algn="tl" rotWithShape="0">
              <a:srgbClr val="333333">
                <a:alpha val="65000"/>
              </a:srgbClr>
            </a:outerShdw>
          </a:effectLst>
        </p:spPr>
      </p:pic>
      <p:pic>
        <p:nvPicPr>
          <p:cNvPr id="12" name="Рисунок 11">
            <a:extLst>
              <a:ext uri="{FF2B5EF4-FFF2-40B4-BE49-F238E27FC236}">
                <a16:creationId xmlns:a16="http://schemas.microsoft.com/office/drawing/2014/main" id="{639EED45-2E16-99E5-02E1-6208A4BBB796}"/>
              </a:ext>
            </a:extLst>
          </p:cNvPr>
          <p:cNvPicPr>
            <a:picLocks noChangeAspect="1"/>
          </p:cNvPicPr>
          <p:nvPr/>
        </p:nvPicPr>
        <p:blipFill>
          <a:blip r:embed="rId6"/>
          <a:srcRect l="34250" t="17800" r="16926" b="23401"/>
          <a:stretch>
            <a:fillRect/>
          </a:stretch>
        </p:blipFill>
        <p:spPr>
          <a:xfrm>
            <a:off x="2919593" y="2428194"/>
            <a:ext cx="6120680" cy="4146267"/>
          </a:xfrm>
          <a:prstGeom prst="rect">
            <a:avLst/>
          </a:prstGeom>
        </p:spPr>
      </p:pic>
      <p:sp>
        <p:nvSpPr>
          <p:cNvPr id="4" name="TextBox 3">
            <a:extLst>
              <a:ext uri="{FF2B5EF4-FFF2-40B4-BE49-F238E27FC236}">
                <a16:creationId xmlns:a16="http://schemas.microsoft.com/office/drawing/2014/main" id="{841A4372-D399-DF92-FBF2-0C62A9C917C5}"/>
              </a:ext>
            </a:extLst>
          </p:cNvPr>
          <p:cNvSpPr txBox="1"/>
          <p:nvPr/>
        </p:nvSpPr>
        <p:spPr>
          <a:xfrm>
            <a:off x="2849048" y="641364"/>
            <a:ext cx="5941946" cy="1754326"/>
          </a:xfrm>
          <a:prstGeom prst="rect">
            <a:avLst/>
          </a:prstGeom>
          <a:noFill/>
        </p:spPr>
        <p:txBody>
          <a:bodyPr wrap="square">
            <a:spAutoFit/>
          </a:bodyPr>
          <a:lstStyle/>
          <a:p>
            <a:pPr algn="ctr">
              <a:lnSpc>
                <a:spcPct val="100000"/>
              </a:lnSpc>
              <a:spcBef>
                <a:spcPct val="0"/>
              </a:spcBef>
            </a:pPr>
            <a:r>
              <a:rPr lang="ru-RU" altLang="ru-RU" sz="1800" b="1" dirty="0">
                <a:solidFill>
                  <a:srgbClr val="002060"/>
                </a:solidFill>
                <a:latin typeface="Tahoma" panose="020B0604030504040204" pitchFamily="34" charset="0"/>
                <a:cs typeface="Tahoma" panose="020B0604030504040204" pitchFamily="34" charset="0"/>
              </a:rPr>
              <a:t>Вирус гриппа </a:t>
            </a:r>
            <a:r>
              <a:rPr lang="ru-RU" altLang="ru-RU" sz="1800" b="1" dirty="0">
                <a:solidFill>
                  <a:srgbClr val="C00000"/>
                </a:solidFill>
                <a:latin typeface="Tahoma" panose="020B0604030504040204" pitchFamily="34" charset="0"/>
                <a:cs typeface="Tahoma" panose="020B0604030504040204" pitchFamily="34" charset="0"/>
              </a:rPr>
              <a:t>угнетает и ослабляет иммунную систему</a:t>
            </a:r>
            <a:r>
              <a:rPr lang="ru-RU" altLang="ru-RU" sz="1800" b="1" dirty="0">
                <a:solidFill>
                  <a:srgbClr val="002060"/>
                </a:solidFill>
                <a:latin typeface="Tahoma" panose="020B0604030504040204" pitchFamily="34" charset="0"/>
                <a:cs typeface="Tahoma" panose="020B0604030504040204" pitchFamily="34" charset="0"/>
              </a:rPr>
              <a:t>, тем самым предоставляя возможность для </a:t>
            </a:r>
            <a:r>
              <a:rPr lang="ru-RU" altLang="ru-RU" sz="1800" b="1" dirty="0">
                <a:solidFill>
                  <a:srgbClr val="C00000"/>
                </a:solidFill>
                <a:latin typeface="Tahoma" panose="020B0604030504040204" pitchFamily="34" charset="0"/>
                <a:cs typeface="Tahoma" panose="020B0604030504040204" pitchFamily="34" charset="0"/>
              </a:rPr>
              <a:t>присоединения других инфекционных возбудителей и развития осложнений</a:t>
            </a:r>
            <a:r>
              <a:rPr lang="ru-RU" altLang="ru-RU" sz="1800" b="1" dirty="0">
                <a:solidFill>
                  <a:srgbClr val="002060"/>
                </a:solidFill>
                <a:latin typeface="Tahoma" panose="020B0604030504040204" pitchFamily="34" charset="0"/>
                <a:cs typeface="Tahoma" panose="020B0604030504040204" pitchFamily="34" charset="0"/>
              </a:rPr>
              <a:t> со стороны дыхательной системы и со стороны других органов и систем. </a:t>
            </a:r>
          </a:p>
        </p:txBody>
      </p:sp>
    </p:spTree>
    <p:extLst>
      <p:ext uri="{BB962C8B-B14F-4D97-AF65-F5344CB8AC3E}">
        <p14:creationId xmlns:p14="http://schemas.microsoft.com/office/powerpoint/2010/main" val="787769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TextBox 3">
            <a:extLst>
              <a:ext uri="{FF2B5EF4-FFF2-40B4-BE49-F238E27FC236}">
                <a16:creationId xmlns:a16="http://schemas.microsoft.com/office/drawing/2014/main" id="{BB441B27-0FCF-DC93-9551-989F16A6F5E0}"/>
              </a:ext>
            </a:extLst>
          </p:cNvPr>
          <p:cNvSpPr txBox="1">
            <a:spLocks noChangeArrowheads="1"/>
          </p:cNvSpPr>
          <p:nvPr/>
        </p:nvSpPr>
        <p:spPr bwMode="auto">
          <a:xfrm>
            <a:off x="523568" y="51011"/>
            <a:ext cx="809686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ru-RU" altLang="ru-RU" sz="2400" b="1" dirty="0">
                <a:solidFill>
                  <a:srgbClr val="001B58"/>
                </a:solidFill>
                <a:latin typeface="Tahoma" panose="020B0604030504040204" pitchFamily="34" charset="0"/>
                <a:cs typeface="Tahoma" panose="020B0604030504040204" pitchFamily="34" charset="0"/>
              </a:rPr>
              <a:t>ВИРУС ГРИППА ИЗМЕНЧИВ, а ЗНАЧИТ ОПАСЕН !!! </a:t>
            </a:r>
          </a:p>
        </p:txBody>
      </p:sp>
      <p:pic>
        <p:nvPicPr>
          <p:cNvPr id="5" name="Рисунок 4">
            <a:extLst>
              <a:ext uri="{FF2B5EF4-FFF2-40B4-BE49-F238E27FC236}">
                <a16:creationId xmlns:a16="http://schemas.microsoft.com/office/drawing/2014/main" id="{25954A33-C6B0-3387-7667-8FE717AF00EF}"/>
              </a:ext>
            </a:extLst>
          </p:cNvPr>
          <p:cNvPicPr>
            <a:picLocks noChangeAspect="1"/>
          </p:cNvPicPr>
          <p:nvPr/>
        </p:nvPicPr>
        <p:blipFill>
          <a:blip r:embed="rId3"/>
          <a:srcRect l="22260" t="19201" r="37824" b="27600"/>
          <a:stretch>
            <a:fillRect/>
          </a:stretch>
        </p:blipFill>
        <p:spPr>
          <a:xfrm>
            <a:off x="75536" y="692696"/>
            <a:ext cx="4575175" cy="5760640"/>
          </a:xfrm>
          <a:prstGeom prst="rect">
            <a:avLst/>
          </a:prstGeom>
        </p:spPr>
      </p:pic>
      <p:pic>
        <p:nvPicPr>
          <p:cNvPr id="7" name="Рисунок 6">
            <a:extLst>
              <a:ext uri="{FF2B5EF4-FFF2-40B4-BE49-F238E27FC236}">
                <a16:creationId xmlns:a16="http://schemas.microsoft.com/office/drawing/2014/main" id="{205793A0-8AB6-E09C-6758-D8515ACDFB83}"/>
              </a:ext>
            </a:extLst>
          </p:cNvPr>
          <p:cNvPicPr>
            <a:picLocks noChangeAspect="1"/>
          </p:cNvPicPr>
          <p:nvPr/>
        </p:nvPicPr>
        <p:blipFill>
          <a:blip r:embed="rId4"/>
          <a:srcRect l="20076" t="16401" r="50787" b="20600"/>
          <a:stretch>
            <a:fillRect/>
          </a:stretch>
        </p:blipFill>
        <p:spPr>
          <a:xfrm>
            <a:off x="4623391" y="1052736"/>
            <a:ext cx="4285603" cy="527024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4025010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CB58B98B-6F53-19D8-1197-9ADB57E5D88A}"/>
              </a:ext>
            </a:extLst>
          </p:cNvPr>
          <p:cNvSpPr>
            <a:spLocks noGrp="1" noChangeArrowheads="1"/>
          </p:cNvSpPr>
          <p:nvPr>
            <p:ph idx="1"/>
          </p:nvPr>
        </p:nvSpPr>
        <p:spPr>
          <a:xfrm>
            <a:off x="77434" y="2025384"/>
            <a:ext cx="5435600" cy="4751387"/>
          </a:xfrm>
          <a:solidFill>
            <a:srgbClr val="E9F5DB"/>
          </a:solidFill>
        </p:spPr>
        <p:txBody>
          <a:bodyPr/>
          <a:lstStyle/>
          <a:p>
            <a:pPr algn="ctr">
              <a:lnSpc>
                <a:spcPct val="80000"/>
              </a:lnSpc>
              <a:buFontTx/>
              <a:buNone/>
            </a:pPr>
            <a:r>
              <a:rPr lang="ru-RU" altLang="ru-RU" sz="2000" b="1" dirty="0"/>
              <a:t>Поверхностные антигены:</a:t>
            </a:r>
            <a:endParaRPr lang="en-US" altLang="ru-RU" sz="2000" b="1" dirty="0"/>
          </a:p>
          <a:p>
            <a:pPr>
              <a:lnSpc>
                <a:spcPct val="80000"/>
              </a:lnSpc>
            </a:pPr>
            <a:r>
              <a:rPr lang="ru-RU" altLang="ru-RU" sz="2000" b="1" dirty="0">
                <a:solidFill>
                  <a:srgbClr val="33CC33"/>
                </a:solidFill>
              </a:rPr>
              <a:t>Гемагглютинин              </a:t>
            </a:r>
            <a:r>
              <a:rPr lang="ru-RU" altLang="ru-RU" sz="2000" dirty="0"/>
              <a:t>обеспечивает способность вируса присоединяться к клетке. </a:t>
            </a:r>
            <a:endParaRPr lang="en-US" altLang="ru-RU" sz="2000" dirty="0"/>
          </a:p>
          <a:p>
            <a:pPr>
              <a:lnSpc>
                <a:spcPct val="80000"/>
              </a:lnSpc>
            </a:pPr>
            <a:r>
              <a:rPr lang="ru-RU" altLang="ru-RU" sz="2000" b="1" dirty="0">
                <a:solidFill>
                  <a:srgbClr val="001B58"/>
                </a:solidFill>
              </a:rPr>
              <a:t>Нейраминидаза</a:t>
            </a:r>
            <a:r>
              <a:rPr lang="ru-RU" altLang="ru-RU" sz="2000" b="1" dirty="0"/>
              <a:t>           </a:t>
            </a:r>
            <a:r>
              <a:rPr lang="ru-RU" altLang="ru-RU" sz="2000" dirty="0"/>
              <a:t>отвечает за способность вирусной частицы проникать в клетку-хозяина и  за способность вирусных частиц выходить из клетки после размножения.</a:t>
            </a:r>
          </a:p>
          <a:p>
            <a:pPr>
              <a:lnSpc>
                <a:spcPct val="80000"/>
              </a:lnSpc>
            </a:pPr>
            <a:r>
              <a:rPr lang="ru-RU" altLang="ru-RU" sz="1800" dirty="0"/>
              <a:t>Поверхностные </a:t>
            </a:r>
            <a:r>
              <a:rPr lang="ru-RU" altLang="ru-RU" sz="1800" b="1" dirty="0">
                <a:hlinkClick r:id="rId3"/>
              </a:rPr>
              <a:t>антигены</a:t>
            </a:r>
            <a:r>
              <a:rPr lang="ru-RU" altLang="ru-RU" sz="1800" dirty="0"/>
              <a:t> определяют разные </a:t>
            </a:r>
            <a:r>
              <a:rPr lang="ru-RU" altLang="ru-RU" sz="1800" b="1" dirty="0">
                <a:hlinkClick r:id="rId4"/>
              </a:rPr>
              <a:t>штаммы</a:t>
            </a:r>
            <a:r>
              <a:rPr lang="ru-RU" altLang="ru-RU" sz="1800" dirty="0"/>
              <a:t> </a:t>
            </a:r>
            <a:r>
              <a:rPr lang="en-US" altLang="ru-RU" sz="1800" dirty="0"/>
              <a:t>(</a:t>
            </a:r>
            <a:r>
              <a:rPr lang="ru-RU" altLang="ru-RU" sz="1800" dirty="0"/>
              <a:t> А </a:t>
            </a:r>
            <a:r>
              <a:rPr lang="en-US" altLang="ru-RU" sz="1800" dirty="0"/>
              <a:t>H</a:t>
            </a:r>
            <a:r>
              <a:rPr lang="ru-RU" altLang="ru-RU" sz="1800" dirty="0"/>
              <a:t>2</a:t>
            </a:r>
            <a:r>
              <a:rPr lang="en-US" altLang="ru-RU" sz="1800" dirty="0"/>
              <a:t>N</a:t>
            </a:r>
            <a:r>
              <a:rPr lang="ru-RU" altLang="ru-RU" sz="1800" dirty="0"/>
              <a:t>3, </a:t>
            </a:r>
            <a:r>
              <a:rPr lang="en-US" altLang="ru-RU" sz="1800" dirty="0"/>
              <a:t>H1N</a:t>
            </a:r>
            <a:r>
              <a:rPr lang="ru-RU" altLang="ru-RU" sz="1800" dirty="0"/>
              <a:t>1 и т.д.) одного типа вируса. </a:t>
            </a:r>
          </a:p>
          <a:p>
            <a:pPr>
              <a:lnSpc>
                <a:spcPct val="80000"/>
              </a:lnSpc>
            </a:pPr>
            <a:endParaRPr lang="ru-RU" altLang="ru-RU" sz="1800" dirty="0"/>
          </a:p>
          <a:p>
            <a:pPr>
              <a:lnSpc>
                <a:spcPct val="80000"/>
              </a:lnSpc>
              <a:buFontTx/>
              <a:buNone/>
            </a:pPr>
            <a:r>
              <a:rPr lang="ru-RU" altLang="ru-RU" sz="2000" b="1" dirty="0"/>
              <a:t>            Внутренние  антигены</a:t>
            </a:r>
            <a:endParaRPr lang="ru-RU" altLang="ru-RU" sz="1800" dirty="0"/>
          </a:p>
          <a:p>
            <a:pPr>
              <a:lnSpc>
                <a:spcPct val="80000"/>
              </a:lnSpc>
            </a:pPr>
            <a:r>
              <a:rPr lang="ru-RU" altLang="ru-RU" sz="1800" dirty="0"/>
              <a:t>Составляют сердцевину вируса нуклеопротеид (</a:t>
            </a:r>
            <a:r>
              <a:rPr lang="ru-RU" altLang="ru-RU" sz="1800" dirty="0" err="1"/>
              <a:t>рибонуклеопротеин</a:t>
            </a:r>
            <a:r>
              <a:rPr lang="ru-RU" altLang="ru-RU" sz="1800" dirty="0"/>
              <a:t>) и  определяют </a:t>
            </a:r>
            <a:r>
              <a:rPr lang="ru-RU" altLang="ru-RU" sz="1800" u="sng" dirty="0">
                <a:solidFill>
                  <a:schemeClr val="hlink"/>
                </a:solidFill>
              </a:rPr>
              <a:t>тип вируса (А, В или С).</a:t>
            </a:r>
            <a:r>
              <a:rPr lang="ru-RU" altLang="ru-RU" sz="1800" dirty="0">
                <a:solidFill>
                  <a:schemeClr val="hlink"/>
                </a:solidFill>
              </a:rPr>
              <a:t> </a:t>
            </a:r>
            <a:endParaRPr lang="en-US" altLang="ru-RU" sz="1800" dirty="0">
              <a:solidFill>
                <a:schemeClr val="hlink"/>
              </a:solidFill>
            </a:endParaRPr>
          </a:p>
          <a:p>
            <a:pPr>
              <a:lnSpc>
                <a:spcPct val="80000"/>
              </a:lnSpc>
            </a:pPr>
            <a:endParaRPr lang="en-US" altLang="ru-RU" sz="1800" b="1" dirty="0">
              <a:solidFill>
                <a:schemeClr val="hlink"/>
              </a:solidFill>
            </a:endParaRPr>
          </a:p>
          <a:p>
            <a:pPr>
              <a:lnSpc>
                <a:spcPct val="80000"/>
              </a:lnSpc>
            </a:pPr>
            <a:endParaRPr lang="en-US" altLang="ru-RU" sz="1800" b="1" dirty="0">
              <a:solidFill>
                <a:schemeClr val="hlink"/>
              </a:solidFill>
            </a:endParaRPr>
          </a:p>
          <a:p>
            <a:pPr>
              <a:lnSpc>
                <a:spcPct val="80000"/>
              </a:lnSpc>
            </a:pPr>
            <a:endParaRPr lang="en-US" altLang="ru-RU" sz="1600" b="1" dirty="0"/>
          </a:p>
        </p:txBody>
      </p:sp>
      <p:pic>
        <p:nvPicPr>
          <p:cNvPr id="9219" name="Picture 3">
            <a:extLst>
              <a:ext uri="{FF2B5EF4-FFF2-40B4-BE49-F238E27FC236}">
                <a16:creationId xmlns:a16="http://schemas.microsoft.com/office/drawing/2014/main" id="{BD6D75A8-7FA8-95B1-35B9-E882DB3B936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44382" y="2636912"/>
            <a:ext cx="3522184" cy="3424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0" name="Text Box 4">
            <a:extLst>
              <a:ext uri="{FF2B5EF4-FFF2-40B4-BE49-F238E27FC236}">
                <a16:creationId xmlns:a16="http://schemas.microsoft.com/office/drawing/2014/main" id="{745F2DAD-4EE5-697B-2553-2B0BDBD4640E}"/>
              </a:ext>
            </a:extLst>
          </p:cNvPr>
          <p:cNvSpPr txBox="1">
            <a:spLocks noChangeArrowheads="1"/>
          </p:cNvSpPr>
          <p:nvPr/>
        </p:nvSpPr>
        <p:spPr bwMode="auto">
          <a:xfrm>
            <a:off x="1331640" y="73342"/>
            <a:ext cx="6840537" cy="519112"/>
          </a:xfrm>
          <a:prstGeom prst="rect">
            <a:avLst/>
          </a:prstGeom>
          <a:solidFill>
            <a:schemeClr val="accent1">
              <a:lumMod val="20000"/>
              <a:lumOff val="80000"/>
            </a:schemeClr>
          </a:solidFill>
          <a:ln>
            <a:noFill/>
          </a:ln>
          <a:effectLst/>
        </p:spPr>
        <p:txBody>
          <a:bodyPr>
            <a:spAutoFit/>
          </a:bodyPr>
          <a:lstStyle/>
          <a:p>
            <a:pPr algn="ctr">
              <a:spcBef>
                <a:spcPct val="50000"/>
              </a:spcBef>
            </a:pPr>
            <a:r>
              <a:rPr lang="ru-RU" altLang="ru-RU" sz="2800" b="1" dirty="0">
                <a:solidFill>
                  <a:schemeClr val="accent2">
                    <a:lumMod val="50000"/>
                  </a:schemeClr>
                </a:solidFill>
              </a:rPr>
              <a:t>Вирус гриппа изменчив. Почему?</a:t>
            </a:r>
          </a:p>
        </p:txBody>
      </p:sp>
      <p:sp>
        <p:nvSpPr>
          <p:cNvPr id="9221" name="Text Box 5">
            <a:extLst>
              <a:ext uri="{FF2B5EF4-FFF2-40B4-BE49-F238E27FC236}">
                <a16:creationId xmlns:a16="http://schemas.microsoft.com/office/drawing/2014/main" id="{7331A2D6-4BAE-CEE7-9C67-0E3C2F096100}"/>
              </a:ext>
            </a:extLst>
          </p:cNvPr>
          <p:cNvSpPr txBox="1">
            <a:spLocks noChangeArrowheads="1"/>
          </p:cNvSpPr>
          <p:nvPr/>
        </p:nvSpPr>
        <p:spPr bwMode="auto">
          <a:xfrm>
            <a:off x="1115504" y="681773"/>
            <a:ext cx="7272808" cy="1192213"/>
          </a:xfrm>
          <a:prstGeom prst="rect">
            <a:avLst/>
          </a:prstGeom>
          <a:solidFill>
            <a:schemeClr val="accent3">
              <a:lumMod val="20000"/>
              <a:lumOff val="80000"/>
            </a:schemeClr>
          </a:solidFill>
          <a:ln>
            <a:noFill/>
          </a:ln>
          <a:effectLst/>
        </p:spPr>
        <p:txBody>
          <a:bodyPr wrap="square">
            <a:spAutoFit/>
          </a:bodyPr>
          <a:lstStyle/>
          <a:p>
            <a:pPr algn="ctr">
              <a:spcBef>
                <a:spcPct val="50000"/>
              </a:spcBef>
            </a:pPr>
            <a:r>
              <a:rPr lang="ru-RU" altLang="ru-RU" dirty="0">
                <a:solidFill>
                  <a:schemeClr val="accent2">
                    <a:lumMod val="50000"/>
                  </a:schemeClr>
                </a:solidFill>
              </a:rPr>
              <a:t>Состоит из поверхностных и внутренних антигенов </a:t>
            </a:r>
          </a:p>
          <a:p>
            <a:pPr algn="ctr">
              <a:spcBef>
                <a:spcPct val="50000"/>
              </a:spcBef>
            </a:pPr>
            <a:r>
              <a:rPr lang="ru-RU" altLang="ru-RU" b="1" u="sng" dirty="0">
                <a:solidFill>
                  <a:schemeClr val="accent2">
                    <a:lumMod val="50000"/>
                  </a:schemeClr>
                </a:solidFill>
              </a:rPr>
              <a:t>ПОВЕРХНОСТНЫЕ АНТИГЕНЫ  - ИЗМЕНЧИВЫ </a:t>
            </a:r>
          </a:p>
          <a:p>
            <a:pPr algn="ctr">
              <a:spcBef>
                <a:spcPct val="50000"/>
              </a:spcBef>
            </a:pPr>
            <a:r>
              <a:rPr lang="ru-RU" altLang="ru-RU" u="sng" dirty="0">
                <a:solidFill>
                  <a:schemeClr val="accent2">
                    <a:lumMod val="50000"/>
                  </a:schemeClr>
                </a:solidFill>
              </a:rPr>
              <a:t>ВНУТРЕННИЕ АНТИГЕНЫ - ПОСТОЯННЫ</a:t>
            </a:r>
          </a:p>
        </p:txBody>
      </p:sp>
      <p:sp>
        <p:nvSpPr>
          <p:cNvPr id="9222" name="Line 6">
            <a:extLst>
              <a:ext uri="{FF2B5EF4-FFF2-40B4-BE49-F238E27FC236}">
                <a16:creationId xmlns:a16="http://schemas.microsoft.com/office/drawing/2014/main" id="{BFB1546A-2B93-2E05-0FB8-A33D5371C8C0}"/>
              </a:ext>
            </a:extLst>
          </p:cNvPr>
          <p:cNvSpPr>
            <a:spLocks noChangeShapeType="1"/>
          </p:cNvSpPr>
          <p:nvPr/>
        </p:nvSpPr>
        <p:spPr bwMode="auto">
          <a:xfrm>
            <a:off x="2193925" y="2564904"/>
            <a:ext cx="504825" cy="0"/>
          </a:xfrm>
          <a:prstGeom prst="line">
            <a:avLst/>
          </a:prstGeom>
          <a:noFill/>
          <a:ln w="57150" cmpd="thickThin">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9223" name="Line 7">
            <a:extLst>
              <a:ext uri="{FF2B5EF4-FFF2-40B4-BE49-F238E27FC236}">
                <a16:creationId xmlns:a16="http://schemas.microsoft.com/office/drawing/2014/main" id="{41DB0E14-A734-BFC0-3C65-916A51953A2A}"/>
              </a:ext>
            </a:extLst>
          </p:cNvPr>
          <p:cNvSpPr>
            <a:spLocks noChangeShapeType="1"/>
          </p:cNvSpPr>
          <p:nvPr/>
        </p:nvSpPr>
        <p:spPr bwMode="auto">
          <a:xfrm>
            <a:off x="2193925" y="3140968"/>
            <a:ext cx="575022" cy="0"/>
          </a:xfrm>
          <a:prstGeom prst="line">
            <a:avLst/>
          </a:prstGeom>
          <a:noFill/>
          <a:ln w="57150" cmpd="thickThin">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Tree>
    <p:extLst>
      <p:ext uri="{BB962C8B-B14F-4D97-AF65-F5344CB8AC3E}">
        <p14:creationId xmlns:p14="http://schemas.microsoft.com/office/powerpoint/2010/main" val="1003359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ADEC31C3-93FD-D499-54AE-32DED4330809}"/>
              </a:ext>
            </a:extLst>
          </p:cNvPr>
          <p:cNvPicPr>
            <a:picLocks noChangeAspect="1"/>
          </p:cNvPicPr>
          <p:nvPr/>
        </p:nvPicPr>
        <p:blipFill>
          <a:blip r:embed="rId2"/>
          <a:srcRect l="35038" t="23401" r="16926" b="33200"/>
          <a:stretch/>
        </p:blipFill>
        <p:spPr>
          <a:xfrm>
            <a:off x="72088" y="545952"/>
            <a:ext cx="5100953" cy="2592288"/>
          </a:xfrm>
          <a:prstGeom prst="rect">
            <a:avLst/>
          </a:prstGeom>
          <a:ln>
            <a:noFill/>
          </a:ln>
          <a:effectLst>
            <a:outerShdw blurRad="292100" dist="139700" dir="2700000" algn="tl" rotWithShape="0">
              <a:srgbClr val="333333">
                <a:alpha val="65000"/>
              </a:srgbClr>
            </a:outerShdw>
          </a:effectLst>
        </p:spPr>
      </p:pic>
      <p:pic>
        <p:nvPicPr>
          <p:cNvPr id="5" name="Рисунок 4">
            <a:extLst>
              <a:ext uri="{FF2B5EF4-FFF2-40B4-BE49-F238E27FC236}">
                <a16:creationId xmlns:a16="http://schemas.microsoft.com/office/drawing/2014/main" id="{B601DD0F-4E5D-C02F-A01F-6CE9AD3BD19E}"/>
              </a:ext>
            </a:extLst>
          </p:cNvPr>
          <p:cNvPicPr>
            <a:picLocks noChangeAspect="1"/>
          </p:cNvPicPr>
          <p:nvPr/>
        </p:nvPicPr>
        <p:blipFill>
          <a:blip r:embed="rId3"/>
          <a:srcRect l="35749" t="17801" r="20863" b="24800"/>
          <a:stretch/>
        </p:blipFill>
        <p:spPr>
          <a:xfrm>
            <a:off x="4535408" y="707146"/>
            <a:ext cx="4536504" cy="3375818"/>
          </a:xfrm>
          <a:prstGeom prst="rect">
            <a:avLst/>
          </a:prstGeom>
          <a:ln>
            <a:noFill/>
          </a:ln>
          <a:effectLst>
            <a:outerShdw blurRad="292100" dist="139700" dir="2700000" algn="tl" rotWithShape="0">
              <a:srgbClr val="333333">
                <a:alpha val="65000"/>
              </a:srgbClr>
            </a:outerShdw>
          </a:effectLst>
        </p:spPr>
      </p:pic>
      <p:pic>
        <p:nvPicPr>
          <p:cNvPr id="6" name="Рисунок 5">
            <a:extLst>
              <a:ext uri="{FF2B5EF4-FFF2-40B4-BE49-F238E27FC236}">
                <a16:creationId xmlns:a16="http://schemas.microsoft.com/office/drawing/2014/main" id="{95E6A5C8-9779-306F-42CD-2BCF1D16FCCD}"/>
              </a:ext>
            </a:extLst>
          </p:cNvPr>
          <p:cNvPicPr>
            <a:picLocks noChangeAspect="1"/>
          </p:cNvPicPr>
          <p:nvPr/>
        </p:nvPicPr>
        <p:blipFill>
          <a:blip r:embed="rId4"/>
          <a:srcRect l="5701" t="8267" r="10927" b="14943"/>
          <a:stretch/>
        </p:blipFill>
        <p:spPr>
          <a:xfrm>
            <a:off x="264436" y="3573016"/>
            <a:ext cx="3816424" cy="2592288"/>
          </a:xfrm>
          <a:prstGeom prst="rect">
            <a:avLst/>
          </a:prstGeom>
          <a:ln>
            <a:noFill/>
          </a:ln>
          <a:effectLst>
            <a:outerShdw blurRad="292100" dist="139700" dir="2700000" algn="tl" rotWithShape="0">
              <a:srgbClr val="333333">
                <a:alpha val="65000"/>
              </a:srgbClr>
            </a:outerShdw>
          </a:effectLst>
        </p:spPr>
      </p:pic>
      <p:pic>
        <p:nvPicPr>
          <p:cNvPr id="7" name="Рисунок 6">
            <a:extLst>
              <a:ext uri="{FF2B5EF4-FFF2-40B4-BE49-F238E27FC236}">
                <a16:creationId xmlns:a16="http://schemas.microsoft.com/office/drawing/2014/main" id="{E592B0B1-8FF1-CBAA-636A-2A01CEEAD645}"/>
              </a:ext>
            </a:extLst>
          </p:cNvPr>
          <p:cNvPicPr>
            <a:picLocks noChangeAspect="1"/>
          </p:cNvPicPr>
          <p:nvPr/>
        </p:nvPicPr>
        <p:blipFill>
          <a:blip r:embed="rId5"/>
          <a:srcRect l="25588" t="24801" r="11413" b="19200"/>
          <a:stretch/>
        </p:blipFill>
        <p:spPr>
          <a:xfrm>
            <a:off x="3921760" y="4373724"/>
            <a:ext cx="4968552" cy="2484276"/>
          </a:xfrm>
          <a:prstGeom prst="rect">
            <a:avLst/>
          </a:prstGeom>
          <a:ln>
            <a:noFill/>
          </a:ln>
          <a:effectLst>
            <a:outerShdw blurRad="292100" dist="139700" dir="2700000" algn="tl" rotWithShape="0">
              <a:srgbClr val="333333">
                <a:alpha val="65000"/>
              </a:srgbClr>
            </a:outerShdw>
          </a:effectLst>
        </p:spPr>
      </p:pic>
      <p:sp>
        <p:nvSpPr>
          <p:cNvPr id="8" name="TextBox 7">
            <a:extLst>
              <a:ext uri="{FF2B5EF4-FFF2-40B4-BE49-F238E27FC236}">
                <a16:creationId xmlns:a16="http://schemas.microsoft.com/office/drawing/2014/main" id="{ABF4A899-746A-D831-A998-C6ADF5F82EC0}"/>
              </a:ext>
            </a:extLst>
          </p:cNvPr>
          <p:cNvSpPr txBox="1"/>
          <p:nvPr/>
        </p:nvSpPr>
        <p:spPr>
          <a:xfrm>
            <a:off x="1830182" y="14450"/>
            <a:ext cx="5483635" cy="523220"/>
          </a:xfrm>
          <a:prstGeom prst="rect">
            <a:avLst/>
          </a:prstGeom>
          <a:noFill/>
        </p:spPr>
        <p:txBody>
          <a:bodyPr wrap="square" rtlCol="0">
            <a:spAutoFit/>
          </a:bodyPr>
          <a:lstStyle/>
          <a:p>
            <a:r>
              <a:rPr lang="ru-RU" sz="2800" b="1" dirty="0">
                <a:solidFill>
                  <a:srgbClr val="001B58"/>
                </a:solidFill>
                <a:latin typeface="Tahoma" panose="020B0604030504040204" pitchFamily="34" charset="0"/>
                <a:ea typeface="Tahoma" panose="020B0604030504040204" pitchFamily="34" charset="0"/>
                <a:cs typeface="Tahoma" panose="020B0604030504040204" pitchFamily="34" charset="0"/>
              </a:rPr>
              <a:t>ЭПИДЕМИОЛОГИЯ ГРИППА </a:t>
            </a:r>
          </a:p>
        </p:txBody>
      </p:sp>
    </p:spTree>
    <p:extLst>
      <p:ext uri="{BB962C8B-B14F-4D97-AF65-F5344CB8AC3E}">
        <p14:creationId xmlns:p14="http://schemas.microsoft.com/office/powerpoint/2010/main" val="3617764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a:extLst>
              <a:ext uri="{FF2B5EF4-FFF2-40B4-BE49-F238E27FC236}">
                <a16:creationId xmlns:a16="http://schemas.microsoft.com/office/drawing/2014/main" id="{1971B8AC-D5C9-7FB4-9061-17901CE33994}"/>
              </a:ext>
            </a:extLst>
          </p:cNvPr>
          <p:cNvPicPr>
            <a:picLocks noChangeAspect="1"/>
          </p:cNvPicPr>
          <p:nvPr/>
        </p:nvPicPr>
        <p:blipFill>
          <a:blip r:embed="rId3"/>
          <a:srcRect l="26375" t="24801" r="20075" b="17529"/>
          <a:stretch/>
        </p:blipFill>
        <p:spPr>
          <a:xfrm>
            <a:off x="755576" y="66202"/>
            <a:ext cx="7380840" cy="4176464"/>
          </a:xfrm>
          <a:prstGeom prst="rect">
            <a:avLst/>
          </a:prstGeom>
          <a:ln>
            <a:noFill/>
          </a:ln>
          <a:effectLst>
            <a:outerShdw blurRad="292100" dist="139700" dir="2700000" algn="tl" rotWithShape="0">
              <a:srgbClr val="333333">
                <a:alpha val="65000"/>
              </a:srgbClr>
            </a:outerShdw>
          </a:effectLst>
        </p:spPr>
      </p:pic>
      <p:pic>
        <p:nvPicPr>
          <p:cNvPr id="9" name="Рисунок 8">
            <a:extLst>
              <a:ext uri="{FF2B5EF4-FFF2-40B4-BE49-F238E27FC236}">
                <a16:creationId xmlns:a16="http://schemas.microsoft.com/office/drawing/2014/main" id="{210DB5E8-62FD-1C11-AC8D-E5481F5BB94B}"/>
              </a:ext>
            </a:extLst>
          </p:cNvPr>
          <p:cNvPicPr>
            <a:picLocks noChangeAspect="1"/>
          </p:cNvPicPr>
          <p:nvPr/>
        </p:nvPicPr>
        <p:blipFill>
          <a:blip r:embed="rId4"/>
          <a:srcRect l="26375" t="22000" r="19288" b="20329"/>
          <a:stretch/>
        </p:blipFill>
        <p:spPr>
          <a:xfrm>
            <a:off x="2195736" y="4201137"/>
            <a:ext cx="4104456" cy="2450422"/>
          </a:xfrm>
          <a:prstGeom prst="rect">
            <a:avLst/>
          </a:prstGeom>
          <a:ln>
            <a:noFill/>
          </a:ln>
          <a:effectLst>
            <a:outerShdw blurRad="292100" dist="139700" dir="2700000" algn="tl" rotWithShape="0">
              <a:srgbClr val="333333">
                <a:alpha val="65000"/>
              </a:srgbClr>
            </a:outerShdw>
          </a:effectLst>
        </p:spPr>
      </p:pic>
      <p:pic>
        <p:nvPicPr>
          <p:cNvPr id="1026" name="Picture 2" descr="Picture background">
            <a:extLst>
              <a:ext uri="{FF2B5EF4-FFF2-40B4-BE49-F238E27FC236}">
                <a16:creationId xmlns:a16="http://schemas.microsoft.com/office/drawing/2014/main" id="{B6FBADEB-3958-CA82-75AE-5174D22A08D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21255" y="4648767"/>
            <a:ext cx="1394098" cy="101072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Picture background">
            <a:extLst>
              <a:ext uri="{FF2B5EF4-FFF2-40B4-BE49-F238E27FC236}">
                <a16:creationId xmlns:a16="http://schemas.microsoft.com/office/drawing/2014/main" id="{D9C39489-CFA4-6C7B-BF8F-F2F72C9F7F6A}"/>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70614" y="4364909"/>
            <a:ext cx="1394098" cy="87972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Picture background">
            <a:extLst>
              <a:ext uri="{FF2B5EF4-FFF2-40B4-BE49-F238E27FC236}">
                <a16:creationId xmlns:a16="http://schemas.microsoft.com/office/drawing/2014/main" id="{0AFE25B5-DAFC-6E6F-435B-20E20F7706F0}"/>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24848" y="5364711"/>
            <a:ext cx="1394098" cy="74424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Picture background">
            <a:extLst>
              <a:ext uri="{FF2B5EF4-FFF2-40B4-BE49-F238E27FC236}">
                <a16:creationId xmlns:a16="http://schemas.microsoft.com/office/drawing/2014/main" id="{3F2ADF84-5632-D04B-AA64-56E0767C0022}"/>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156176" y="5964221"/>
            <a:ext cx="1199111" cy="687407"/>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Picture background">
            <a:extLst>
              <a:ext uri="{FF2B5EF4-FFF2-40B4-BE49-F238E27FC236}">
                <a16:creationId xmlns:a16="http://schemas.microsoft.com/office/drawing/2014/main" id="{17A005B5-7B9F-F794-7932-1B5FFA402FBA}"/>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313079" y="6211246"/>
            <a:ext cx="578402" cy="580552"/>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Picture background">
            <a:extLst>
              <a:ext uri="{FF2B5EF4-FFF2-40B4-BE49-F238E27FC236}">
                <a16:creationId xmlns:a16="http://schemas.microsoft.com/office/drawing/2014/main" id="{FF84688F-CC26-3468-3561-B91CF3E3432E}"/>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34730" y="6229035"/>
            <a:ext cx="1835577" cy="512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9243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extBox 3">
            <a:extLst>
              <a:ext uri="{FF2B5EF4-FFF2-40B4-BE49-F238E27FC236}">
                <a16:creationId xmlns:a16="http://schemas.microsoft.com/office/drawing/2014/main" id="{EFE65B2D-4D9D-5101-D6D7-B1632B51D610}"/>
              </a:ext>
            </a:extLst>
          </p:cNvPr>
          <p:cNvSpPr txBox="1">
            <a:spLocks noChangeArrowheads="1"/>
          </p:cNvSpPr>
          <p:nvPr/>
        </p:nvSpPr>
        <p:spPr bwMode="auto">
          <a:xfrm>
            <a:off x="644525" y="15875"/>
            <a:ext cx="8026400"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ru-RU" altLang="ru-RU" sz="2400" b="1">
                <a:solidFill>
                  <a:srgbClr val="002060"/>
                </a:solidFill>
                <a:latin typeface="Tahoma" panose="020B0604030504040204" pitchFamily="34" charset="0"/>
                <a:cs typeface="Tahoma" panose="020B0604030504040204" pitchFamily="34" charset="0"/>
              </a:rPr>
              <a:t>ВАКЦИНАЦИЯ ПРОТИВ  ГРИППА </a:t>
            </a:r>
          </a:p>
          <a:p>
            <a:pPr algn="ctr">
              <a:lnSpc>
                <a:spcPct val="100000"/>
              </a:lnSpc>
              <a:spcBef>
                <a:spcPct val="0"/>
              </a:spcBef>
              <a:buFontTx/>
              <a:buNone/>
            </a:pPr>
            <a:endParaRPr lang="ru-RU" altLang="ru-RU" sz="1500" b="1">
              <a:solidFill>
                <a:srgbClr val="002060"/>
              </a:solidFill>
              <a:latin typeface="Tahoma" panose="020B0604030504040204" pitchFamily="34" charset="0"/>
              <a:cs typeface="Tahoma" panose="020B0604030504040204" pitchFamily="34" charset="0"/>
            </a:endParaRPr>
          </a:p>
        </p:txBody>
      </p:sp>
      <p:pic>
        <p:nvPicPr>
          <p:cNvPr id="66563" name="Picture 4" descr="https://novo-sibirsk.ru/upload/images/content-img(53).jpeg">
            <a:extLst>
              <a:ext uri="{FF2B5EF4-FFF2-40B4-BE49-F238E27FC236}">
                <a16:creationId xmlns:a16="http://schemas.microsoft.com/office/drawing/2014/main" id="{671A80F4-F742-C39B-6A38-4A50A9E483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5122" b="5711"/>
          <a:stretch>
            <a:fillRect/>
          </a:stretch>
        </p:blipFill>
        <p:spPr bwMode="auto">
          <a:xfrm>
            <a:off x="92075" y="549275"/>
            <a:ext cx="8928100" cy="338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2" name="Picture 6" descr="https://1gai.ru/uploads/posts/2020-10/1603176391_01.jpg">
            <a:extLst>
              <a:ext uri="{FF2B5EF4-FFF2-40B4-BE49-F238E27FC236}">
                <a16:creationId xmlns:a16="http://schemas.microsoft.com/office/drawing/2014/main" id="{9B3CF128-68F5-09EE-4272-3532B5AED80B}"/>
              </a:ext>
            </a:extLst>
          </p:cNvPr>
          <p:cNvPicPr>
            <a:picLocks noChangeAspect="1" noChangeArrowheads="1"/>
          </p:cNvPicPr>
          <p:nvPr/>
        </p:nvPicPr>
        <p:blipFill>
          <a:blip r:embed="rId4"/>
          <a:srcRect/>
          <a:stretch>
            <a:fillRect/>
          </a:stretch>
        </p:blipFill>
        <p:spPr bwMode="auto">
          <a:xfrm>
            <a:off x="1043608" y="4149080"/>
            <a:ext cx="7272808" cy="2708920"/>
          </a:xfrm>
          <a:prstGeom prst="rect">
            <a:avLst/>
          </a:prstGeom>
          <a:noFill/>
          <a:effectLst>
            <a:softEdge rad="63500"/>
          </a:effectLst>
        </p:spPr>
      </p:pic>
    </p:spTree>
    <p:extLst>
      <p:ext uri="{BB962C8B-B14F-4D97-AF65-F5344CB8AC3E}">
        <p14:creationId xmlns:p14="http://schemas.microsoft.com/office/powerpoint/2010/main" val="3561667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0003B25D-B9B7-3D0F-79BC-D005F2642504}"/>
              </a:ext>
            </a:extLst>
          </p:cNvPr>
          <p:cNvPicPr>
            <a:picLocks noChangeAspect="1"/>
          </p:cNvPicPr>
          <p:nvPr/>
        </p:nvPicPr>
        <p:blipFill rotWithShape="1">
          <a:blip r:embed="rId3"/>
          <a:srcRect l="35361" t="36410" r="25913" b="16940"/>
          <a:stretch/>
        </p:blipFill>
        <p:spPr>
          <a:xfrm>
            <a:off x="1046345" y="620688"/>
            <a:ext cx="7305513" cy="4248472"/>
          </a:xfrm>
          <a:prstGeom prst="rect">
            <a:avLst/>
          </a:prstGeom>
          <a:ln>
            <a:noFill/>
          </a:ln>
          <a:effectLst>
            <a:outerShdw blurRad="292100" dist="139700" dir="2700000" algn="tl" rotWithShape="0">
              <a:srgbClr val="333333">
                <a:alpha val="65000"/>
              </a:srgbClr>
            </a:outerShdw>
          </a:effectLst>
        </p:spPr>
      </p:pic>
      <p:sp>
        <p:nvSpPr>
          <p:cNvPr id="48131" name="TextBox 1">
            <a:extLst>
              <a:ext uri="{FF2B5EF4-FFF2-40B4-BE49-F238E27FC236}">
                <a16:creationId xmlns:a16="http://schemas.microsoft.com/office/drawing/2014/main" id="{379622C6-0540-0BF8-19B7-5C437FD26A8A}"/>
              </a:ext>
            </a:extLst>
          </p:cNvPr>
          <p:cNvSpPr txBox="1">
            <a:spLocks noChangeArrowheads="1"/>
          </p:cNvSpPr>
          <p:nvPr/>
        </p:nvSpPr>
        <p:spPr bwMode="auto">
          <a:xfrm>
            <a:off x="699095" y="5085184"/>
            <a:ext cx="7745809"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ru-RU" altLang="ru-RU" sz="2400" dirty="0">
                <a:latin typeface="Tahoma" panose="020B0604030504040204" pitchFamily="34" charset="0"/>
                <a:cs typeface="Tahoma" panose="020B0604030504040204" pitchFamily="34" charset="0"/>
              </a:rPr>
              <a:t>Мировой опыт использования </a:t>
            </a:r>
            <a:r>
              <a:rPr lang="ru-RU" altLang="ru-RU" sz="2400" b="1" u="sng" dirty="0">
                <a:solidFill>
                  <a:srgbClr val="002060"/>
                </a:solidFill>
                <a:latin typeface="Tahoma" panose="020B0604030504040204" pitchFamily="34" charset="0"/>
                <a:cs typeface="Tahoma" panose="020B0604030504040204" pitchFamily="34" charset="0"/>
              </a:rPr>
              <a:t>трехвалентных вакцин для профилактики гриппа </a:t>
            </a:r>
          </a:p>
          <a:p>
            <a:pPr algn="ctr">
              <a:lnSpc>
                <a:spcPct val="100000"/>
              </a:lnSpc>
              <a:spcBef>
                <a:spcPct val="0"/>
              </a:spcBef>
              <a:buFontTx/>
              <a:buNone/>
            </a:pPr>
            <a:r>
              <a:rPr lang="ru-RU" altLang="ru-RU" sz="2400" b="1" u="sng" dirty="0">
                <a:solidFill>
                  <a:srgbClr val="002060"/>
                </a:solidFill>
                <a:latin typeface="Tahoma" panose="020B0604030504040204" pitchFamily="34" charset="0"/>
                <a:cs typeface="Tahoma" panose="020B0604030504040204" pitchFamily="34" charset="0"/>
              </a:rPr>
              <a:t> </a:t>
            </a:r>
            <a:r>
              <a:rPr lang="ru-RU" altLang="ru-RU" sz="3200" b="1" u="sng" dirty="0">
                <a:solidFill>
                  <a:srgbClr val="002060"/>
                </a:solidFill>
                <a:latin typeface="Tahoma" panose="020B0604030504040204" pitchFamily="34" charset="0"/>
                <a:cs typeface="Tahoma" panose="020B0604030504040204" pitchFamily="34" charset="0"/>
              </a:rPr>
              <a:t>более 45 лет</a:t>
            </a:r>
          </a:p>
        </p:txBody>
      </p:sp>
      <p:sp>
        <p:nvSpPr>
          <p:cNvPr id="4" name="TextBox 3">
            <a:extLst>
              <a:ext uri="{FF2B5EF4-FFF2-40B4-BE49-F238E27FC236}">
                <a16:creationId xmlns:a16="http://schemas.microsoft.com/office/drawing/2014/main" id="{79DE77B7-E961-D4EF-15A6-4E7E46A003E4}"/>
              </a:ext>
            </a:extLst>
          </p:cNvPr>
          <p:cNvSpPr txBox="1"/>
          <p:nvPr/>
        </p:nvSpPr>
        <p:spPr>
          <a:xfrm>
            <a:off x="1474788" y="100013"/>
            <a:ext cx="6127750" cy="369887"/>
          </a:xfrm>
          <a:prstGeom prst="rect">
            <a:avLst/>
          </a:prstGeom>
          <a:noFill/>
        </p:spPr>
        <p:txBody>
          <a:bodyPr>
            <a:spAutoFit/>
          </a:bodyPr>
          <a:lstStyle/>
          <a:p>
            <a:pPr algn="ctr">
              <a:defRPr/>
            </a:pPr>
            <a:r>
              <a:rPr lang="ru-RU" b="1" dirty="0">
                <a:solidFill>
                  <a:srgbClr val="001B58"/>
                </a:solidFill>
                <a:latin typeface="Tahoma" panose="020B0604030504040204" pitchFamily="34" charset="0"/>
                <a:ea typeface="Tahoma" panose="020B0604030504040204" pitchFamily="34" charset="0"/>
                <a:cs typeface="Tahoma" panose="020B0604030504040204" pitchFamily="34" charset="0"/>
              </a:rPr>
              <a:t>О СОЗДАНИИ ВАКЦИНАЦИИ ПРОТИВ ГРИППА</a:t>
            </a:r>
          </a:p>
        </p:txBody>
      </p:sp>
    </p:spTree>
    <p:extLst>
      <p:ext uri="{BB962C8B-B14F-4D97-AF65-F5344CB8AC3E}">
        <p14:creationId xmlns:p14="http://schemas.microsoft.com/office/powerpoint/2010/main" val="888796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4B16BE7F-0AC4-18BE-08DA-31EEE52DBEEC}"/>
              </a:ext>
            </a:extLst>
          </p:cNvPr>
          <p:cNvPicPr>
            <a:picLocks noChangeAspect="1"/>
          </p:cNvPicPr>
          <p:nvPr/>
        </p:nvPicPr>
        <p:blipFill rotWithShape="1">
          <a:blip r:embed="rId3"/>
          <a:srcRect l="29908" t="25782" r="37885" b="23254"/>
          <a:stretch/>
        </p:blipFill>
        <p:spPr>
          <a:xfrm>
            <a:off x="574435" y="531131"/>
            <a:ext cx="7848872" cy="6120680"/>
          </a:xfrm>
          <a:prstGeom prst="rect">
            <a:avLst/>
          </a:prstGeom>
          <a:ln>
            <a:noFill/>
          </a:ln>
          <a:effectLst>
            <a:outerShdw blurRad="292100" dist="139700" dir="2700000" algn="tl" rotWithShape="0">
              <a:srgbClr val="333333">
                <a:alpha val="65000"/>
              </a:srgbClr>
            </a:outerShdw>
          </a:effectLst>
        </p:spPr>
      </p:pic>
      <p:sp>
        <p:nvSpPr>
          <p:cNvPr id="4" name="TextBox 3">
            <a:extLst>
              <a:ext uri="{FF2B5EF4-FFF2-40B4-BE49-F238E27FC236}">
                <a16:creationId xmlns:a16="http://schemas.microsoft.com/office/drawing/2014/main" id="{85EAAC5C-12D9-393E-EA51-4F21E9DC274E}"/>
              </a:ext>
            </a:extLst>
          </p:cNvPr>
          <p:cNvSpPr txBox="1"/>
          <p:nvPr/>
        </p:nvSpPr>
        <p:spPr>
          <a:xfrm>
            <a:off x="2272" y="0"/>
            <a:ext cx="8993199" cy="520976"/>
          </a:xfrm>
          <a:prstGeom prst="rect">
            <a:avLst/>
          </a:prstGeom>
          <a:noFill/>
        </p:spPr>
        <p:txBody>
          <a:bodyPr wrap="square">
            <a:spAutoFit/>
          </a:bodyPr>
          <a:lstStyle/>
          <a:p>
            <a:pPr algn="ctr">
              <a:lnSpc>
                <a:spcPts val="3840"/>
              </a:lnSpc>
            </a:pPr>
            <a:r>
              <a:rPr lang="ru-RU" sz="2400" b="1" dirty="0">
                <a:solidFill>
                  <a:srgbClr val="001B58"/>
                </a:solidFill>
                <a:latin typeface="Tahoma" panose="020B0604030504040204" pitchFamily="34" charset="0"/>
                <a:ea typeface="Tahoma" panose="020B0604030504040204" pitchFamily="34" charset="0"/>
                <a:cs typeface="Tahoma" panose="020B0604030504040204" pitchFamily="34" charset="0"/>
              </a:rPr>
              <a:t>МЕХАНИЗМ ДЕЙСТВИЯ ВАКЦИН ПРОТИВ ГРИППА</a:t>
            </a:r>
          </a:p>
        </p:txBody>
      </p:sp>
    </p:spTree>
    <p:extLst>
      <p:ext uri="{BB962C8B-B14F-4D97-AF65-F5344CB8AC3E}">
        <p14:creationId xmlns:p14="http://schemas.microsoft.com/office/powerpoint/2010/main" val="412294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Рисунок 9">
            <a:extLst>
              <a:ext uri="{FF2B5EF4-FFF2-40B4-BE49-F238E27FC236}">
                <a16:creationId xmlns:a16="http://schemas.microsoft.com/office/drawing/2014/main" id="{EEC60AAD-442A-C17F-86B1-816AFB0CD6FF}"/>
              </a:ext>
            </a:extLst>
          </p:cNvPr>
          <p:cNvPicPr>
            <a:picLocks noChangeAspect="1"/>
          </p:cNvPicPr>
          <p:nvPr/>
        </p:nvPicPr>
        <p:blipFill rotWithShape="1">
          <a:blip r:embed="rId3"/>
          <a:srcRect l="22437" t="36000" r="38976" b="41601"/>
          <a:stretch/>
        </p:blipFill>
        <p:spPr>
          <a:xfrm>
            <a:off x="181253" y="620688"/>
            <a:ext cx="8630691" cy="3708412"/>
          </a:xfrm>
          <a:prstGeom prst="rect">
            <a:avLst/>
          </a:prstGeom>
          <a:effectLst>
            <a:softEdge rad="63500"/>
          </a:effectLst>
        </p:spPr>
      </p:pic>
      <p:sp>
        <p:nvSpPr>
          <p:cNvPr id="58371" name="TextBox 12">
            <a:extLst>
              <a:ext uri="{FF2B5EF4-FFF2-40B4-BE49-F238E27FC236}">
                <a16:creationId xmlns:a16="http://schemas.microsoft.com/office/drawing/2014/main" id="{83440B11-39B3-EEB8-17DC-5D144B6AD62A}"/>
              </a:ext>
            </a:extLst>
          </p:cNvPr>
          <p:cNvSpPr txBox="1">
            <a:spLocks noChangeArrowheads="1"/>
          </p:cNvSpPr>
          <p:nvPr/>
        </p:nvSpPr>
        <p:spPr bwMode="auto">
          <a:xfrm>
            <a:off x="2339975" y="4221163"/>
            <a:ext cx="46799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ru-RU" altLang="ru-RU" sz="1800" b="1">
                <a:solidFill>
                  <a:srgbClr val="C00000"/>
                </a:solidFill>
                <a:latin typeface="Tahoma" panose="020B0604030504040204" pitchFamily="34" charset="0"/>
                <a:cs typeface="Tahoma" panose="020B0604030504040204" pitchFamily="34" charset="0"/>
              </a:rPr>
              <a:t>ВРЕМЯ – ЦЕННОСТЬ !!!</a:t>
            </a:r>
          </a:p>
        </p:txBody>
      </p:sp>
      <p:sp>
        <p:nvSpPr>
          <p:cNvPr id="14" name="Стрелка: изогнутая вверх 13">
            <a:extLst>
              <a:ext uri="{FF2B5EF4-FFF2-40B4-BE49-F238E27FC236}">
                <a16:creationId xmlns:a16="http://schemas.microsoft.com/office/drawing/2014/main" id="{A07F3D64-F5F7-3B60-E84C-5A4946E698C7}"/>
              </a:ext>
            </a:extLst>
          </p:cNvPr>
          <p:cNvSpPr/>
          <p:nvPr/>
        </p:nvSpPr>
        <p:spPr>
          <a:xfrm>
            <a:off x="549275" y="3429000"/>
            <a:ext cx="504825" cy="215900"/>
          </a:xfrm>
          <a:prstGeom prst="curvedUpArrow">
            <a:avLst/>
          </a:prstGeom>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ru-RU">
              <a:solidFill>
                <a:schemeClr val="tx1"/>
              </a:solidFill>
            </a:endParaRPr>
          </a:p>
        </p:txBody>
      </p:sp>
      <p:sp>
        <p:nvSpPr>
          <p:cNvPr id="15" name="Овал 14">
            <a:extLst>
              <a:ext uri="{FF2B5EF4-FFF2-40B4-BE49-F238E27FC236}">
                <a16:creationId xmlns:a16="http://schemas.microsoft.com/office/drawing/2014/main" id="{7381C471-0A72-1687-CEB6-7F2678ED1DC3}"/>
              </a:ext>
            </a:extLst>
          </p:cNvPr>
          <p:cNvSpPr/>
          <p:nvPr/>
        </p:nvSpPr>
        <p:spPr>
          <a:xfrm>
            <a:off x="801688" y="3321050"/>
            <a:ext cx="646112" cy="431800"/>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ru-RU" dirty="0"/>
          </a:p>
        </p:txBody>
      </p:sp>
      <p:sp>
        <p:nvSpPr>
          <p:cNvPr id="16" name="Стрелка: вверх 15">
            <a:extLst>
              <a:ext uri="{FF2B5EF4-FFF2-40B4-BE49-F238E27FC236}">
                <a16:creationId xmlns:a16="http://schemas.microsoft.com/office/drawing/2014/main" id="{C9D0533D-7584-8709-5837-8B325BDF1BAE}"/>
              </a:ext>
            </a:extLst>
          </p:cNvPr>
          <p:cNvSpPr/>
          <p:nvPr/>
        </p:nvSpPr>
        <p:spPr>
          <a:xfrm>
            <a:off x="5516563" y="3435350"/>
            <a:ext cx="211137" cy="419100"/>
          </a:xfrm>
          <a:prstGeom prst="upArrow">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ru-RU" dirty="0"/>
          </a:p>
        </p:txBody>
      </p:sp>
      <p:sp>
        <p:nvSpPr>
          <p:cNvPr id="58375" name="TextBox 7">
            <a:extLst>
              <a:ext uri="{FF2B5EF4-FFF2-40B4-BE49-F238E27FC236}">
                <a16:creationId xmlns:a16="http://schemas.microsoft.com/office/drawing/2014/main" id="{E0E7594D-3938-20A4-5838-3605BF2432F4}"/>
              </a:ext>
            </a:extLst>
          </p:cNvPr>
          <p:cNvSpPr txBox="1">
            <a:spLocks noChangeArrowheads="1"/>
          </p:cNvSpPr>
          <p:nvPr/>
        </p:nvSpPr>
        <p:spPr bwMode="auto">
          <a:xfrm>
            <a:off x="495300" y="115888"/>
            <a:ext cx="8026400" cy="60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ru-RU" altLang="ru-RU" sz="1800" b="1">
                <a:solidFill>
                  <a:srgbClr val="002060"/>
                </a:solidFill>
                <a:latin typeface="Tahoma" panose="020B0604030504040204" pitchFamily="34" charset="0"/>
                <a:cs typeface="Tahoma" panose="020B0604030504040204" pitchFamily="34" charset="0"/>
              </a:rPr>
              <a:t>ВАКЦИНАЦИЯ ПРОТИВ  ГРИППА </a:t>
            </a:r>
          </a:p>
          <a:p>
            <a:pPr algn="ctr">
              <a:lnSpc>
                <a:spcPct val="100000"/>
              </a:lnSpc>
              <a:spcBef>
                <a:spcPct val="0"/>
              </a:spcBef>
              <a:buFontTx/>
              <a:buNone/>
            </a:pPr>
            <a:endParaRPr lang="ru-RU" altLang="ru-RU" sz="1500" b="1">
              <a:solidFill>
                <a:srgbClr val="002060"/>
              </a:solidFill>
              <a:latin typeface="Tahoma" panose="020B0604030504040204" pitchFamily="34" charset="0"/>
              <a:cs typeface="Tahoma" panose="020B0604030504040204" pitchFamily="34" charset="0"/>
            </a:endParaRPr>
          </a:p>
        </p:txBody>
      </p:sp>
      <p:sp>
        <p:nvSpPr>
          <p:cNvPr id="58376" name="TextBox 8">
            <a:extLst>
              <a:ext uri="{FF2B5EF4-FFF2-40B4-BE49-F238E27FC236}">
                <a16:creationId xmlns:a16="http://schemas.microsoft.com/office/drawing/2014/main" id="{11B580B4-E4DB-E170-7BDA-3FFF2E46B1B1}"/>
              </a:ext>
            </a:extLst>
          </p:cNvPr>
          <p:cNvSpPr txBox="1">
            <a:spLocks noChangeArrowheads="1"/>
          </p:cNvSpPr>
          <p:nvPr/>
        </p:nvSpPr>
        <p:spPr bwMode="auto">
          <a:xfrm>
            <a:off x="495300" y="4767263"/>
            <a:ext cx="3789363" cy="915987"/>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ru-RU" altLang="ru-RU" sz="1800">
                <a:latin typeface="Arial" panose="020B0604020202020204" pitchFamily="34" charset="0"/>
              </a:rPr>
              <a:t>Ежегодно используются вакцины </a:t>
            </a:r>
            <a:r>
              <a:rPr lang="ru-RU" altLang="ru-RU" sz="1800" b="1">
                <a:latin typeface="Arial" panose="020B0604020202020204" pitchFamily="34" charset="0"/>
              </a:rPr>
              <a:t>из эпидемически </a:t>
            </a:r>
          </a:p>
          <a:p>
            <a:pPr algn="ctr">
              <a:lnSpc>
                <a:spcPct val="100000"/>
              </a:lnSpc>
              <a:spcBef>
                <a:spcPct val="0"/>
              </a:spcBef>
              <a:buFontTx/>
              <a:buNone/>
            </a:pPr>
            <a:r>
              <a:rPr lang="ru-RU" altLang="ru-RU" sz="1800" b="1">
                <a:latin typeface="Arial" panose="020B0604020202020204" pitchFamily="34" charset="0"/>
              </a:rPr>
              <a:t>актуальных штаммов </a:t>
            </a:r>
          </a:p>
        </p:txBody>
      </p:sp>
      <p:sp>
        <p:nvSpPr>
          <p:cNvPr id="11" name="TextBox 10">
            <a:extLst>
              <a:ext uri="{FF2B5EF4-FFF2-40B4-BE49-F238E27FC236}">
                <a16:creationId xmlns:a16="http://schemas.microsoft.com/office/drawing/2014/main" id="{8013AB7D-07D8-9D2B-ED22-BEC9E79D615D}"/>
              </a:ext>
            </a:extLst>
          </p:cNvPr>
          <p:cNvSpPr txBox="1"/>
          <p:nvPr/>
        </p:nvSpPr>
        <p:spPr>
          <a:xfrm>
            <a:off x="4975225" y="4724400"/>
            <a:ext cx="3529013" cy="923925"/>
          </a:xfrm>
          <a:prstGeom prst="rect">
            <a:avLst/>
          </a:prstGeom>
          <a:solidFill>
            <a:schemeClr val="accent2">
              <a:lumMod val="40000"/>
              <a:lumOff val="60000"/>
            </a:schemeClr>
          </a:solidFill>
        </p:spPr>
        <p:txBody>
          <a:bodyPr>
            <a:spAutoFit/>
          </a:bodyPr>
          <a:lstStyle/>
          <a:p>
            <a:pPr algn="ctr">
              <a:defRPr/>
            </a:pPr>
            <a:r>
              <a:rPr lang="ru-RU" dirty="0">
                <a:latin typeface="Arial" charset="0"/>
                <a:cs typeface="Arial" charset="0"/>
              </a:rPr>
              <a:t>Защитный типоспецифический иммунитет вырабатывается </a:t>
            </a:r>
            <a:r>
              <a:rPr lang="ru-RU" b="1" dirty="0">
                <a:latin typeface="Arial" charset="0"/>
                <a:cs typeface="Arial" charset="0"/>
              </a:rPr>
              <a:t>в среднем через 14-21 день</a:t>
            </a:r>
          </a:p>
        </p:txBody>
      </p:sp>
      <p:sp>
        <p:nvSpPr>
          <p:cNvPr id="58378" name="TextBox 11">
            <a:extLst>
              <a:ext uri="{FF2B5EF4-FFF2-40B4-BE49-F238E27FC236}">
                <a16:creationId xmlns:a16="http://schemas.microsoft.com/office/drawing/2014/main" id="{7F059D64-A5AF-9F60-2501-3738603BB500}"/>
              </a:ext>
            </a:extLst>
          </p:cNvPr>
          <p:cNvSpPr txBox="1">
            <a:spLocks noChangeArrowheads="1"/>
          </p:cNvSpPr>
          <p:nvPr/>
        </p:nvSpPr>
        <p:spPr bwMode="auto">
          <a:xfrm>
            <a:off x="495300" y="5851525"/>
            <a:ext cx="3789363" cy="876300"/>
          </a:xfrm>
          <a:prstGeom prst="rect">
            <a:avLst/>
          </a:prstGeom>
          <a:solidFill>
            <a:srgbClr val="CC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ru-RU" altLang="ru-RU" sz="1800">
                <a:latin typeface="Arial" panose="020B0604020202020204" pitchFamily="34" charset="0"/>
              </a:rPr>
              <a:t>Вакцинацию проводят</a:t>
            </a:r>
          </a:p>
          <a:p>
            <a:pPr algn="ctr">
              <a:lnSpc>
                <a:spcPct val="100000"/>
              </a:lnSpc>
              <a:spcBef>
                <a:spcPct val="0"/>
              </a:spcBef>
              <a:buFontTx/>
              <a:buNone/>
            </a:pPr>
            <a:r>
              <a:rPr lang="ru-RU" altLang="ru-RU" sz="1800">
                <a:latin typeface="Arial" panose="020B0604020202020204" pitchFamily="34" charset="0"/>
              </a:rPr>
              <a:t> </a:t>
            </a:r>
            <a:r>
              <a:rPr lang="ru-RU" altLang="ru-RU" sz="1800" b="1">
                <a:latin typeface="Arial" panose="020B0604020202020204" pitchFamily="34" charset="0"/>
              </a:rPr>
              <a:t>с сентября по декабрь</a:t>
            </a:r>
          </a:p>
          <a:p>
            <a:pPr algn="ctr">
              <a:lnSpc>
                <a:spcPct val="100000"/>
              </a:lnSpc>
              <a:spcBef>
                <a:spcPct val="0"/>
              </a:spcBef>
              <a:buFontTx/>
              <a:buNone/>
            </a:pPr>
            <a:r>
              <a:rPr lang="ru-RU" altLang="ru-RU" sz="1500">
                <a:latin typeface="Arial" panose="020B0604020202020204" pitchFamily="34" charset="0"/>
              </a:rPr>
              <a:t>до активной циркуляции вируса гриппа</a:t>
            </a:r>
          </a:p>
        </p:txBody>
      </p:sp>
      <p:sp>
        <p:nvSpPr>
          <p:cNvPr id="17" name="TextBox 16">
            <a:extLst>
              <a:ext uri="{FF2B5EF4-FFF2-40B4-BE49-F238E27FC236}">
                <a16:creationId xmlns:a16="http://schemas.microsoft.com/office/drawing/2014/main" id="{A4C46266-79AD-EA18-D05E-6189D770EB7D}"/>
              </a:ext>
            </a:extLst>
          </p:cNvPr>
          <p:cNvSpPr txBox="1"/>
          <p:nvPr/>
        </p:nvSpPr>
        <p:spPr>
          <a:xfrm>
            <a:off x="4975225" y="5805488"/>
            <a:ext cx="3546475" cy="922337"/>
          </a:xfrm>
          <a:prstGeom prst="rect">
            <a:avLst/>
          </a:prstGeom>
          <a:solidFill>
            <a:schemeClr val="accent1">
              <a:lumMod val="20000"/>
              <a:lumOff val="80000"/>
            </a:schemeClr>
          </a:solidFill>
        </p:spPr>
        <p:txBody>
          <a:bodyPr>
            <a:spAutoFit/>
          </a:bodyPr>
          <a:lstStyle/>
          <a:p>
            <a:pPr algn="ctr">
              <a:defRPr/>
            </a:pPr>
            <a:r>
              <a:rPr lang="ru-RU" dirty="0">
                <a:latin typeface="Arial" charset="0"/>
                <a:cs typeface="Arial" charset="0"/>
              </a:rPr>
              <a:t>Сохраняется  поствакцинальный иммунитет </a:t>
            </a:r>
            <a:r>
              <a:rPr lang="ru-RU" b="1" dirty="0">
                <a:latin typeface="Arial" charset="0"/>
                <a:cs typeface="Arial" charset="0"/>
              </a:rPr>
              <a:t>от 6-ти до 12-ти месяцев</a:t>
            </a:r>
          </a:p>
        </p:txBody>
      </p:sp>
    </p:spTree>
    <p:extLst>
      <p:ext uri="{BB962C8B-B14F-4D97-AF65-F5344CB8AC3E}">
        <p14:creationId xmlns:p14="http://schemas.microsoft.com/office/powerpoint/2010/main" val="3505914500"/>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15A3A269-1E71-D9B2-01F6-7B8C858A2BCC}"/>
              </a:ext>
            </a:extLst>
          </p:cNvPr>
          <p:cNvPicPr>
            <a:picLocks noChangeAspect="1"/>
          </p:cNvPicPr>
          <p:nvPr/>
        </p:nvPicPr>
        <p:blipFill rotWithShape="1">
          <a:blip r:embed="rId3"/>
          <a:srcRect l="27163" t="33694" r="33463" b="22000"/>
          <a:stretch/>
        </p:blipFill>
        <p:spPr>
          <a:xfrm>
            <a:off x="1187395" y="978406"/>
            <a:ext cx="6659728" cy="4215281"/>
          </a:xfrm>
          <a:prstGeom prst="rect">
            <a:avLst/>
          </a:prstGeom>
        </p:spPr>
      </p:pic>
      <p:sp>
        <p:nvSpPr>
          <p:cNvPr id="4" name="TextBox 3">
            <a:extLst>
              <a:ext uri="{FF2B5EF4-FFF2-40B4-BE49-F238E27FC236}">
                <a16:creationId xmlns:a16="http://schemas.microsoft.com/office/drawing/2014/main" id="{F70EB616-8B62-3EFB-2BC6-44213BFE770C}"/>
              </a:ext>
            </a:extLst>
          </p:cNvPr>
          <p:cNvSpPr txBox="1"/>
          <p:nvPr/>
        </p:nvSpPr>
        <p:spPr>
          <a:xfrm>
            <a:off x="899592" y="116632"/>
            <a:ext cx="7344816" cy="861774"/>
          </a:xfrm>
          <a:prstGeom prst="rect">
            <a:avLst/>
          </a:prstGeom>
          <a:solidFill>
            <a:schemeClr val="accent3">
              <a:lumMod val="20000"/>
              <a:lumOff val="80000"/>
            </a:schemeClr>
          </a:solidFill>
        </p:spPr>
        <p:txBody>
          <a:bodyPr wrap="square" rtlCol="0">
            <a:spAutoFit/>
          </a:bodyPr>
          <a:lstStyle/>
          <a:p>
            <a:pPr algn="ctr"/>
            <a:r>
              <a:rPr lang="ru-RU" sz="3200" b="1" dirty="0">
                <a:solidFill>
                  <a:schemeClr val="tx2"/>
                </a:solidFill>
              </a:rPr>
              <a:t>Вакцины против гриппа</a:t>
            </a:r>
          </a:p>
          <a:p>
            <a:pPr algn="ctr"/>
            <a:r>
              <a:rPr lang="ru-RU" dirty="0">
                <a:solidFill>
                  <a:schemeClr val="tx2"/>
                </a:solidFill>
              </a:rPr>
              <a:t>ЧТО ВАЖНО ЗНАТЬ </a:t>
            </a:r>
          </a:p>
        </p:txBody>
      </p:sp>
      <p:pic>
        <p:nvPicPr>
          <p:cNvPr id="1026" name="Picture 2">
            <a:extLst>
              <a:ext uri="{FF2B5EF4-FFF2-40B4-BE49-F238E27FC236}">
                <a16:creationId xmlns:a16="http://schemas.microsoft.com/office/drawing/2014/main" id="{166BA3F1-0374-A51B-5680-6A7EAAC6A2E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80112" y="3645024"/>
            <a:ext cx="803920" cy="80392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86218A89-A672-CE19-707C-B23E5422596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47173" y="1130289"/>
            <a:ext cx="803920" cy="80392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5CFF52AB-4056-FF32-FACD-CF923CFABDEA}"/>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976" t="12566" r="1976" b="26502"/>
          <a:stretch/>
        </p:blipFill>
        <p:spPr bwMode="auto">
          <a:xfrm>
            <a:off x="683568" y="1966321"/>
            <a:ext cx="1659483" cy="788781"/>
          </a:xfrm>
          <a:prstGeom prst="rect">
            <a:avLst/>
          </a:prstGeom>
          <a:noFill/>
          <a:extLst>
            <a:ext uri="{909E8E84-426E-40DD-AFC4-6F175D3DCCD1}">
              <a14:hiddenFill xmlns:a14="http://schemas.microsoft.com/office/drawing/2010/main">
                <a:solidFill>
                  <a:srgbClr val="FFFFFF"/>
                </a:solidFill>
              </a14:hiddenFill>
            </a:ext>
          </a:extLst>
        </p:spPr>
      </p:pic>
      <p:pic>
        <p:nvPicPr>
          <p:cNvPr id="10" name="Рисунок 9">
            <a:extLst>
              <a:ext uri="{FF2B5EF4-FFF2-40B4-BE49-F238E27FC236}">
                <a16:creationId xmlns:a16="http://schemas.microsoft.com/office/drawing/2014/main" id="{3B907B10-A6AF-DDBE-CC13-C85FDF188C63}"/>
              </a:ext>
            </a:extLst>
          </p:cNvPr>
          <p:cNvPicPr>
            <a:picLocks noChangeAspect="1"/>
          </p:cNvPicPr>
          <p:nvPr/>
        </p:nvPicPr>
        <p:blipFill rotWithShape="1">
          <a:blip r:embed="rId6"/>
          <a:srcRect l="24013" t="17801" r="27162" b="69599"/>
          <a:stretch/>
        </p:blipFill>
        <p:spPr>
          <a:xfrm>
            <a:off x="599312" y="5498649"/>
            <a:ext cx="7671632" cy="1113624"/>
          </a:xfrm>
          <a:prstGeom prst="rect">
            <a:avLst/>
          </a:prstGeom>
        </p:spPr>
      </p:pic>
    </p:spTree>
    <p:extLst>
      <p:ext uri="{BB962C8B-B14F-4D97-AF65-F5344CB8AC3E}">
        <p14:creationId xmlns:p14="http://schemas.microsoft.com/office/powerpoint/2010/main" val="3041171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3436751-CCD8-C17B-5981-797A08F21716}"/>
              </a:ext>
            </a:extLst>
          </p:cNvPr>
          <p:cNvSpPr txBox="1"/>
          <p:nvPr/>
        </p:nvSpPr>
        <p:spPr>
          <a:xfrm>
            <a:off x="467543" y="142723"/>
            <a:ext cx="8208912" cy="707886"/>
          </a:xfrm>
          <a:prstGeom prst="rect">
            <a:avLst/>
          </a:prstGeom>
          <a:noFill/>
        </p:spPr>
        <p:txBody>
          <a:bodyPr wrap="square">
            <a:spAutoFit/>
          </a:bodyPr>
          <a:lstStyle/>
          <a:p>
            <a:pPr algn="ctr">
              <a:spcAft>
                <a:spcPts val="0"/>
              </a:spcAft>
              <a:defRPr/>
            </a:pPr>
            <a:r>
              <a:rPr lang="ru-RU" sz="2000" b="1" dirty="0">
                <a:solidFill>
                  <a:srgbClr val="002060"/>
                </a:solidFill>
                <a:latin typeface="Tahoma" pitchFamily="34" charset="0"/>
                <a:ea typeface="Tahoma" pitchFamily="34" charset="0"/>
                <a:cs typeface="Tahoma" pitchFamily="34" charset="0"/>
              </a:rPr>
              <a:t>СВЕДЕНИЯ </a:t>
            </a:r>
            <a:r>
              <a:rPr lang="ru-RU" sz="2000" b="1" dirty="0">
                <a:solidFill>
                  <a:srgbClr val="C00000"/>
                </a:solidFill>
                <a:latin typeface="Tahoma" pitchFamily="34" charset="0"/>
                <a:ea typeface="Tahoma" pitchFamily="34" charset="0"/>
                <a:cs typeface="Tahoma" pitchFamily="34" charset="0"/>
              </a:rPr>
              <a:t>О ВАКЦИНАХ </a:t>
            </a:r>
            <a:r>
              <a:rPr lang="ru-RU" sz="2000" b="1" dirty="0">
                <a:solidFill>
                  <a:srgbClr val="002060"/>
                </a:solidFill>
                <a:latin typeface="Tahoma" pitchFamily="34" charset="0"/>
                <a:ea typeface="Tahoma" pitchFamily="34" charset="0"/>
                <a:cs typeface="Tahoma" pitchFamily="34" charset="0"/>
              </a:rPr>
              <a:t>ДЛЯ ПРОФИЛАКТИКИ ГРИППА </a:t>
            </a:r>
          </a:p>
          <a:p>
            <a:pPr algn="ctr">
              <a:spcAft>
                <a:spcPts val="0"/>
              </a:spcAft>
              <a:defRPr/>
            </a:pPr>
            <a:r>
              <a:rPr lang="ru-RU" sz="2000" b="1" dirty="0">
                <a:solidFill>
                  <a:srgbClr val="002060"/>
                </a:solidFill>
                <a:latin typeface="Tahoma" pitchFamily="34" charset="0"/>
                <a:ea typeface="Tahoma" pitchFamily="34" charset="0"/>
                <a:cs typeface="Tahoma" pitchFamily="34" charset="0"/>
              </a:rPr>
              <a:t>В СЕЗОН 2026-2027гг.</a:t>
            </a:r>
          </a:p>
        </p:txBody>
      </p:sp>
      <p:pic>
        <p:nvPicPr>
          <p:cNvPr id="1026" name="Picture 2" descr="Picture background">
            <a:extLst>
              <a:ext uri="{FF2B5EF4-FFF2-40B4-BE49-F238E27FC236}">
                <a16:creationId xmlns:a16="http://schemas.microsoft.com/office/drawing/2014/main" id="{04FA0DBC-6711-9591-4E9A-1BEBA7B4268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543" y="941694"/>
            <a:ext cx="2389758" cy="144736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5" name="Рисунок 4">
            <a:extLst>
              <a:ext uri="{FF2B5EF4-FFF2-40B4-BE49-F238E27FC236}">
                <a16:creationId xmlns:a16="http://schemas.microsoft.com/office/drawing/2014/main" id="{48448F68-E786-A1A0-0B52-8FF126703CA9}"/>
              </a:ext>
            </a:extLst>
          </p:cNvPr>
          <p:cNvPicPr>
            <a:picLocks noChangeAspect="1"/>
          </p:cNvPicPr>
          <p:nvPr/>
        </p:nvPicPr>
        <p:blipFill>
          <a:blip r:embed="rId4"/>
          <a:srcRect l="13775" t="17801" r="27951" b="20600"/>
          <a:stretch/>
        </p:blipFill>
        <p:spPr>
          <a:xfrm>
            <a:off x="6402989" y="941203"/>
            <a:ext cx="2425350" cy="1442099"/>
          </a:xfrm>
          <a:prstGeom prst="rect">
            <a:avLst/>
          </a:prstGeom>
          <a:ln>
            <a:noFill/>
          </a:ln>
          <a:effectLst>
            <a:outerShdw blurRad="292100" dist="139700" dir="2700000" algn="tl" rotWithShape="0">
              <a:srgbClr val="333333">
                <a:alpha val="65000"/>
              </a:srgbClr>
            </a:outerShdw>
          </a:effectLst>
        </p:spPr>
      </p:pic>
      <p:graphicFrame>
        <p:nvGraphicFramePr>
          <p:cNvPr id="6" name="Схема 5">
            <a:extLst>
              <a:ext uri="{FF2B5EF4-FFF2-40B4-BE49-F238E27FC236}">
                <a16:creationId xmlns:a16="http://schemas.microsoft.com/office/drawing/2014/main" id="{57A4D782-6CFC-3043-7C25-FEC253C0704F}"/>
              </a:ext>
            </a:extLst>
          </p:cNvPr>
          <p:cNvGraphicFramePr/>
          <p:nvPr>
            <p:extLst>
              <p:ext uri="{D42A27DB-BD31-4B8C-83A1-F6EECF244321}">
                <p14:modId xmlns:p14="http://schemas.microsoft.com/office/powerpoint/2010/main" val="1405172837"/>
              </p:ext>
            </p:extLst>
          </p:nvPr>
        </p:nvGraphicFramePr>
        <p:xfrm>
          <a:off x="1519664" y="2651277"/>
          <a:ext cx="6096000" cy="40640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7" name="Picture 2" descr="В УЗ «17-я городская детская клиническая поликлиника» проводится ВАКЦИНАЦИЯ  ПРОТИВ ГРИППА ВАКЦИНОЙ ВАКСИГРИП ТЕТРА (Франция) на платной основе -  Новости и объявления - 17 городская детская клиническая поликлиника">
            <a:extLst>
              <a:ext uri="{FF2B5EF4-FFF2-40B4-BE49-F238E27FC236}">
                <a16:creationId xmlns:a16="http://schemas.microsoft.com/office/drawing/2014/main" id="{D2EDFF71-2996-A354-944E-16D2E198DBAD}"/>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313977" y="941203"/>
            <a:ext cx="2632336" cy="144935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2130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a:srcRect l="32975"/>
          <a:stretch/>
        </p:blipFill>
        <p:spPr>
          <a:xfrm>
            <a:off x="1503973" y="925021"/>
            <a:ext cx="6271258" cy="2783770"/>
          </a:xfrm>
          <a:prstGeom prst="rect">
            <a:avLst/>
          </a:prstGeom>
        </p:spPr>
      </p:pic>
      <p:grpSp>
        <p:nvGrpSpPr>
          <p:cNvPr id="5" name="Group 12"/>
          <p:cNvGrpSpPr/>
          <p:nvPr/>
        </p:nvGrpSpPr>
        <p:grpSpPr>
          <a:xfrm>
            <a:off x="1007604" y="3819382"/>
            <a:ext cx="7128792" cy="2685104"/>
            <a:chOff x="3441700" y="1524000"/>
            <a:chExt cx="5092700" cy="2878138"/>
          </a:xfrm>
        </p:grpSpPr>
        <p:sp>
          <p:nvSpPr>
            <p:cNvPr id="7" name="Freeform 6"/>
            <p:cNvSpPr>
              <a:spLocks/>
            </p:cNvSpPr>
            <p:nvPr/>
          </p:nvSpPr>
          <p:spPr bwMode="auto">
            <a:xfrm rot="5400000">
              <a:off x="3171825" y="1793875"/>
              <a:ext cx="2878138" cy="2338388"/>
            </a:xfrm>
            <a:custGeom>
              <a:avLst/>
              <a:gdLst>
                <a:gd name="T0" fmla="*/ 3697717 w 2676"/>
                <a:gd name="T1" fmla="*/ 0 h 920"/>
                <a:gd name="T2" fmla="*/ 63269 w 2676"/>
                <a:gd name="T3" fmla="*/ 0 h 920"/>
                <a:gd name="T4" fmla="*/ 0 w 2676"/>
                <a:gd name="T5" fmla="*/ 124541 h 920"/>
                <a:gd name="T6" fmla="*/ 0 w 2676"/>
                <a:gd name="T7" fmla="*/ 852411 h 920"/>
                <a:gd name="T8" fmla="*/ 220738 w 2676"/>
                <a:gd name="T9" fmla="*/ 852411 h 920"/>
                <a:gd name="T10" fmla="*/ 220738 w 2676"/>
                <a:gd name="T11" fmla="*/ 359784 h 920"/>
                <a:gd name="T12" fmla="*/ 684710 w 2676"/>
                <a:gd name="T13" fmla="*/ 1273082 h 920"/>
                <a:gd name="T14" fmla="*/ 222144 w 2676"/>
                <a:gd name="T15" fmla="*/ 2183612 h 920"/>
                <a:gd name="T16" fmla="*/ 222144 w 2676"/>
                <a:gd name="T17" fmla="*/ 1690984 h 920"/>
                <a:gd name="T18" fmla="*/ 0 w 2676"/>
                <a:gd name="T19" fmla="*/ 1690984 h 920"/>
                <a:gd name="T20" fmla="*/ 0 w 2676"/>
                <a:gd name="T21" fmla="*/ 2418855 h 920"/>
                <a:gd name="T22" fmla="*/ 63269 w 2676"/>
                <a:gd name="T23" fmla="*/ 2546163 h 920"/>
                <a:gd name="T24" fmla="*/ 3697717 w 2676"/>
                <a:gd name="T25" fmla="*/ 2546163 h 920"/>
                <a:gd name="T26" fmla="*/ 3762392 w 2676"/>
                <a:gd name="T27" fmla="*/ 2418855 h 920"/>
                <a:gd name="T28" fmla="*/ 3762392 w 2676"/>
                <a:gd name="T29" fmla="*/ 124541 h 920"/>
                <a:gd name="T30" fmla="*/ 3697717 w 2676"/>
                <a:gd name="T31" fmla="*/ 0 h 92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676" h="920">
                  <a:moveTo>
                    <a:pt x="2630" y="0"/>
                  </a:moveTo>
                  <a:cubicBezTo>
                    <a:pt x="45" y="0"/>
                    <a:pt x="45" y="0"/>
                    <a:pt x="45" y="0"/>
                  </a:cubicBezTo>
                  <a:cubicBezTo>
                    <a:pt x="20" y="0"/>
                    <a:pt x="0" y="20"/>
                    <a:pt x="0" y="45"/>
                  </a:cubicBezTo>
                  <a:cubicBezTo>
                    <a:pt x="0" y="308"/>
                    <a:pt x="0" y="308"/>
                    <a:pt x="0" y="308"/>
                  </a:cubicBezTo>
                  <a:cubicBezTo>
                    <a:pt x="157" y="308"/>
                    <a:pt x="157" y="308"/>
                    <a:pt x="157" y="308"/>
                  </a:cubicBezTo>
                  <a:cubicBezTo>
                    <a:pt x="157" y="130"/>
                    <a:pt x="157" y="130"/>
                    <a:pt x="157" y="130"/>
                  </a:cubicBezTo>
                  <a:cubicBezTo>
                    <a:pt x="487" y="460"/>
                    <a:pt x="487" y="460"/>
                    <a:pt x="487" y="460"/>
                  </a:cubicBezTo>
                  <a:cubicBezTo>
                    <a:pt x="158" y="789"/>
                    <a:pt x="158" y="789"/>
                    <a:pt x="158" y="789"/>
                  </a:cubicBezTo>
                  <a:cubicBezTo>
                    <a:pt x="158" y="611"/>
                    <a:pt x="158" y="611"/>
                    <a:pt x="158" y="611"/>
                  </a:cubicBezTo>
                  <a:cubicBezTo>
                    <a:pt x="0" y="611"/>
                    <a:pt x="0" y="611"/>
                    <a:pt x="0" y="611"/>
                  </a:cubicBezTo>
                  <a:cubicBezTo>
                    <a:pt x="0" y="874"/>
                    <a:pt x="0" y="874"/>
                    <a:pt x="0" y="874"/>
                  </a:cubicBezTo>
                  <a:cubicBezTo>
                    <a:pt x="0" y="899"/>
                    <a:pt x="20" y="920"/>
                    <a:pt x="45" y="920"/>
                  </a:cubicBezTo>
                  <a:cubicBezTo>
                    <a:pt x="2630" y="920"/>
                    <a:pt x="2630" y="920"/>
                    <a:pt x="2630" y="920"/>
                  </a:cubicBezTo>
                  <a:cubicBezTo>
                    <a:pt x="2656" y="920"/>
                    <a:pt x="2676" y="899"/>
                    <a:pt x="2676" y="874"/>
                  </a:cubicBezTo>
                  <a:cubicBezTo>
                    <a:pt x="2676" y="45"/>
                    <a:pt x="2676" y="45"/>
                    <a:pt x="2676" y="45"/>
                  </a:cubicBezTo>
                  <a:cubicBezTo>
                    <a:pt x="2676" y="20"/>
                    <a:pt x="2656" y="0"/>
                    <a:pt x="2630" y="0"/>
                  </a:cubicBezTo>
                  <a:close/>
                </a:path>
              </a:pathLst>
            </a:custGeom>
            <a:gradFill flip="none" rotWithShape="1">
              <a:gsLst>
                <a:gs pos="0">
                  <a:srgbClr val="0099CC">
                    <a:shade val="30000"/>
                    <a:satMod val="115000"/>
                  </a:srgbClr>
                </a:gs>
                <a:gs pos="50000">
                  <a:srgbClr val="0099CC">
                    <a:shade val="67500"/>
                    <a:satMod val="115000"/>
                  </a:srgbClr>
                </a:gs>
                <a:gs pos="100000">
                  <a:srgbClr val="0099CC">
                    <a:shade val="100000"/>
                    <a:satMod val="115000"/>
                  </a:srgbClr>
                </a:gs>
              </a:gsLst>
              <a:lin ang="5400000" scaled="1"/>
              <a:tileRect/>
            </a:gradFill>
            <a:ln w="9525" algn="ctr">
              <a:solidFill>
                <a:srgbClr val="B2B2B2"/>
              </a:solidFill>
              <a:round/>
              <a:headEnd/>
              <a:tailEnd/>
            </a:ln>
          </p:spPr>
          <p:txBody>
            <a:bodyPr wrap="none" anchor="ctr"/>
            <a:lstStyle/>
            <a:p>
              <a:endParaRPr lang="zh-CN" altLang="en-US" sz="1500"/>
            </a:p>
          </p:txBody>
        </p:sp>
        <p:sp>
          <p:nvSpPr>
            <p:cNvPr id="8" name="Freeform 7"/>
            <p:cNvSpPr>
              <a:spLocks/>
            </p:cNvSpPr>
            <p:nvPr/>
          </p:nvSpPr>
          <p:spPr bwMode="auto">
            <a:xfrm rot="5400000">
              <a:off x="5926138" y="1793875"/>
              <a:ext cx="2878138" cy="2338387"/>
            </a:xfrm>
            <a:custGeom>
              <a:avLst/>
              <a:gdLst>
                <a:gd name="T0" fmla="*/ 3697717 w 2676"/>
                <a:gd name="T1" fmla="*/ 0 h 920"/>
                <a:gd name="T2" fmla="*/ 63269 w 2676"/>
                <a:gd name="T3" fmla="*/ 0 h 920"/>
                <a:gd name="T4" fmla="*/ 0 w 2676"/>
                <a:gd name="T5" fmla="*/ 124541 h 920"/>
                <a:gd name="T6" fmla="*/ 0 w 2676"/>
                <a:gd name="T7" fmla="*/ 852411 h 920"/>
                <a:gd name="T8" fmla="*/ 220738 w 2676"/>
                <a:gd name="T9" fmla="*/ 852411 h 920"/>
                <a:gd name="T10" fmla="*/ 220738 w 2676"/>
                <a:gd name="T11" fmla="*/ 359784 h 920"/>
                <a:gd name="T12" fmla="*/ 684710 w 2676"/>
                <a:gd name="T13" fmla="*/ 1273082 h 920"/>
                <a:gd name="T14" fmla="*/ 222144 w 2676"/>
                <a:gd name="T15" fmla="*/ 2183612 h 920"/>
                <a:gd name="T16" fmla="*/ 222144 w 2676"/>
                <a:gd name="T17" fmla="*/ 1690984 h 920"/>
                <a:gd name="T18" fmla="*/ 0 w 2676"/>
                <a:gd name="T19" fmla="*/ 1690984 h 920"/>
                <a:gd name="T20" fmla="*/ 0 w 2676"/>
                <a:gd name="T21" fmla="*/ 2418855 h 920"/>
                <a:gd name="T22" fmla="*/ 63269 w 2676"/>
                <a:gd name="T23" fmla="*/ 2546163 h 920"/>
                <a:gd name="T24" fmla="*/ 3697717 w 2676"/>
                <a:gd name="T25" fmla="*/ 2546163 h 920"/>
                <a:gd name="T26" fmla="*/ 3762392 w 2676"/>
                <a:gd name="T27" fmla="*/ 2418855 h 920"/>
                <a:gd name="T28" fmla="*/ 3762392 w 2676"/>
                <a:gd name="T29" fmla="*/ 124541 h 920"/>
                <a:gd name="T30" fmla="*/ 3697717 w 2676"/>
                <a:gd name="T31" fmla="*/ 0 h 92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676" h="920">
                  <a:moveTo>
                    <a:pt x="2630" y="0"/>
                  </a:moveTo>
                  <a:cubicBezTo>
                    <a:pt x="45" y="0"/>
                    <a:pt x="45" y="0"/>
                    <a:pt x="45" y="0"/>
                  </a:cubicBezTo>
                  <a:cubicBezTo>
                    <a:pt x="20" y="0"/>
                    <a:pt x="0" y="20"/>
                    <a:pt x="0" y="45"/>
                  </a:cubicBezTo>
                  <a:cubicBezTo>
                    <a:pt x="0" y="308"/>
                    <a:pt x="0" y="308"/>
                    <a:pt x="0" y="308"/>
                  </a:cubicBezTo>
                  <a:cubicBezTo>
                    <a:pt x="157" y="308"/>
                    <a:pt x="157" y="308"/>
                    <a:pt x="157" y="308"/>
                  </a:cubicBezTo>
                  <a:cubicBezTo>
                    <a:pt x="157" y="130"/>
                    <a:pt x="157" y="130"/>
                    <a:pt x="157" y="130"/>
                  </a:cubicBezTo>
                  <a:cubicBezTo>
                    <a:pt x="487" y="460"/>
                    <a:pt x="487" y="460"/>
                    <a:pt x="487" y="460"/>
                  </a:cubicBezTo>
                  <a:cubicBezTo>
                    <a:pt x="158" y="789"/>
                    <a:pt x="158" y="789"/>
                    <a:pt x="158" y="789"/>
                  </a:cubicBezTo>
                  <a:cubicBezTo>
                    <a:pt x="158" y="611"/>
                    <a:pt x="158" y="611"/>
                    <a:pt x="158" y="611"/>
                  </a:cubicBezTo>
                  <a:cubicBezTo>
                    <a:pt x="0" y="611"/>
                    <a:pt x="0" y="611"/>
                    <a:pt x="0" y="611"/>
                  </a:cubicBezTo>
                  <a:cubicBezTo>
                    <a:pt x="0" y="874"/>
                    <a:pt x="0" y="874"/>
                    <a:pt x="0" y="874"/>
                  </a:cubicBezTo>
                  <a:cubicBezTo>
                    <a:pt x="0" y="899"/>
                    <a:pt x="20" y="920"/>
                    <a:pt x="45" y="920"/>
                  </a:cubicBezTo>
                  <a:cubicBezTo>
                    <a:pt x="2630" y="920"/>
                    <a:pt x="2630" y="920"/>
                    <a:pt x="2630" y="920"/>
                  </a:cubicBezTo>
                  <a:cubicBezTo>
                    <a:pt x="2656" y="920"/>
                    <a:pt x="2676" y="899"/>
                    <a:pt x="2676" y="874"/>
                  </a:cubicBezTo>
                  <a:cubicBezTo>
                    <a:pt x="2676" y="45"/>
                    <a:pt x="2676" y="45"/>
                    <a:pt x="2676" y="45"/>
                  </a:cubicBezTo>
                  <a:cubicBezTo>
                    <a:pt x="2676" y="20"/>
                    <a:pt x="2656" y="0"/>
                    <a:pt x="2630" y="0"/>
                  </a:cubicBezTo>
                  <a:close/>
                </a:path>
              </a:pathLst>
            </a:custGeom>
            <a:gradFill flip="none" rotWithShape="1">
              <a:gsLst>
                <a:gs pos="0">
                  <a:srgbClr val="0099CC">
                    <a:shade val="30000"/>
                    <a:satMod val="115000"/>
                  </a:srgbClr>
                </a:gs>
                <a:gs pos="50000">
                  <a:srgbClr val="0099CC">
                    <a:shade val="67500"/>
                    <a:satMod val="115000"/>
                  </a:srgbClr>
                </a:gs>
                <a:gs pos="100000">
                  <a:srgbClr val="0099CC">
                    <a:shade val="100000"/>
                    <a:satMod val="115000"/>
                  </a:srgbClr>
                </a:gs>
              </a:gsLst>
              <a:lin ang="5400000" scaled="1"/>
              <a:tileRect/>
            </a:gradFill>
            <a:ln w="9525" algn="ctr">
              <a:solidFill>
                <a:srgbClr val="B2B2B2"/>
              </a:solidFill>
              <a:round/>
              <a:headEnd/>
              <a:tailEnd/>
            </a:ln>
          </p:spPr>
          <p:txBody>
            <a:bodyPr wrap="none" anchor="ctr"/>
            <a:lstStyle/>
            <a:p>
              <a:endParaRPr lang="zh-CN" altLang="en-US" sz="1500"/>
            </a:p>
          </p:txBody>
        </p:sp>
      </p:grpSp>
      <p:sp>
        <p:nvSpPr>
          <p:cNvPr id="15" name="Rectangle 11"/>
          <p:cNvSpPr>
            <a:spLocks noChangeArrowheads="1"/>
          </p:cNvSpPr>
          <p:nvPr/>
        </p:nvSpPr>
        <p:spPr bwMode="auto">
          <a:xfrm>
            <a:off x="1508423" y="4536238"/>
            <a:ext cx="2275939" cy="1431161"/>
          </a:xfrm>
          <a:prstGeom prst="rect">
            <a:avLst/>
          </a:prstGeom>
          <a:noFill/>
          <a:ln>
            <a:noFill/>
          </a:ln>
          <a:effectLst/>
          <a:extLst>
            <a:ext uri="{909E8E84-426E-40DD-AFC4-6F175D3DCCD1}">
              <a14:hiddenFill xmlns:a14="http://schemas.microsoft.com/office/drawing/2010/main">
                <a:gradFill rotWithShape="1">
                  <a:gsLst>
                    <a:gs pos="0">
                      <a:srgbClr val="DDDDDD"/>
                    </a:gs>
                    <a:gs pos="100000">
                      <a:srgbClr val="FFFFFF"/>
                    </a:gs>
                  </a:gsLst>
                  <a:lin ang="5400000" scaled="1"/>
                </a:gradFill>
              </a14:hiddenFill>
            </a:ext>
            <a:ext uri="{91240B29-F687-4F45-9708-019B960494DF}">
              <a14:hiddenLine xmlns:a14="http://schemas.microsoft.com/office/drawing/2010/main" w="9525" algn="ctr">
                <a:solidFill>
                  <a:srgbClr val="007EEA"/>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fontAlgn="base">
              <a:spcBef>
                <a:spcPct val="50000"/>
              </a:spcBef>
            </a:pPr>
            <a:r>
              <a:rPr lang="ru-RU" altLang="zh-CN" sz="2000" b="1" u="sng" dirty="0">
                <a:solidFill>
                  <a:srgbClr val="FFFFFF"/>
                </a:solidFill>
              </a:rPr>
              <a:t>Расщепленные, или сплит-вакцины</a:t>
            </a:r>
            <a:r>
              <a:rPr lang="ru-RU" altLang="zh-CN" sz="2000" b="1" dirty="0">
                <a:solidFill>
                  <a:srgbClr val="FFFFFF"/>
                </a:solidFill>
              </a:rPr>
              <a:t> </a:t>
            </a:r>
          </a:p>
          <a:p>
            <a:pPr algn="ctr" fontAlgn="base">
              <a:spcBef>
                <a:spcPct val="50000"/>
              </a:spcBef>
            </a:pPr>
            <a:r>
              <a:rPr lang="ru-RU" altLang="zh-CN" b="1" dirty="0">
                <a:solidFill>
                  <a:srgbClr val="FFFFFF"/>
                </a:solidFill>
              </a:rPr>
              <a:t>«Ваксигрип» </a:t>
            </a:r>
          </a:p>
        </p:txBody>
      </p:sp>
      <p:sp>
        <p:nvSpPr>
          <p:cNvPr id="16" name="Rectangle 11"/>
          <p:cNvSpPr>
            <a:spLocks noChangeArrowheads="1"/>
          </p:cNvSpPr>
          <p:nvPr/>
        </p:nvSpPr>
        <p:spPr bwMode="auto">
          <a:xfrm>
            <a:off x="5413468" y="4512711"/>
            <a:ext cx="2361763" cy="1538883"/>
          </a:xfrm>
          <a:prstGeom prst="rect">
            <a:avLst/>
          </a:prstGeom>
          <a:noFill/>
          <a:ln>
            <a:noFill/>
          </a:ln>
          <a:effectLst/>
          <a:extLst>
            <a:ext uri="{909E8E84-426E-40DD-AFC4-6F175D3DCCD1}">
              <a14:hiddenFill xmlns:a14="http://schemas.microsoft.com/office/drawing/2010/main">
                <a:gradFill rotWithShape="1">
                  <a:gsLst>
                    <a:gs pos="0">
                      <a:srgbClr val="DDDDDD"/>
                    </a:gs>
                    <a:gs pos="100000">
                      <a:srgbClr val="FFFFFF"/>
                    </a:gs>
                  </a:gsLst>
                  <a:lin ang="5400000" scaled="1"/>
                </a:gradFill>
              </a14:hiddenFill>
            </a:ext>
            <a:ext uri="{91240B29-F687-4F45-9708-019B960494DF}">
              <a14:hiddenLine xmlns:a14="http://schemas.microsoft.com/office/drawing/2010/main" w="9525" algn="ctr">
                <a:solidFill>
                  <a:srgbClr val="007EEA"/>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fontAlgn="base">
              <a:spcBef>
                <a:spcPct val="50000"/>
              </a:spcBef>
            </a:pPr>
            <a:r>
              <a:rPr lang="ru-RU" altLang="zh-CN" sz="2000" b="1" u="sng" dirty="0">
                <a:solidFill>
                  <a:srgbClr val="FFFFFF"/>
                </a:solidFill>
              </a:rPr>
              <a:t>Субъединичные вакцины</a:t>
            </a:r>
            <a:r>
              <a:rPr lang="ru-RU" altLang="zh-CN" sz="2000" b="1" dirty="0">
                <a:solidFill>
                  <a:srgbClr val="FFFFFF"/>
                </a:solidFill>
              </a:rPr>
              <a:t> </a:t>
            </a:r>
          </a:p>
          <a:p>
            <a:pPr algn="just" fontAlgn="base">
              <a:spcBef>
                <a:spcPct val="50000"/>
              </a:spcBef>
            </a:pPr>
            <a:r>
              <a:rPr lang="ru-RU" altLang="zh-CN" b="1" dirty="0">
                <a:solidFill>
                  <a:srgbClr val="FFFFFF"/>
                </a:solidFill>
              </a:rPr>
              <a:t>«Инфлювак Тетра»</a:t>
            </a:r>
          </a:p>
          <a:p>
            <a:pPr algn="just" fontAlgn="base">
              <a:spcBef>
                <a:spcPct val="50000"/>
              </a:spcBef>
            </a:pPr>
            <a:r>
              <a:rPr lang="ru-RU" altLang="zh-CN" b="1" dirty="0">
                <a:solidFill>
                  <a:srgbClr val="FFFFFF"/>
                </a:solidFill>
              </a:rPr>
              <a:t>«Гриппол плюс</a:t>
            </a:r>
          </a:p>
        </p:txBody>
      </p:sp>
      <p:sp>
        <p:nvSpPr>
          <p:cNvPr id="17" name="Прямоугольник 16"/>
          <p:cNvSpPr/>
          <p:nvPr/>
        </p:nvSpPr>
        <p:spPr>
          <a:xfrm>
            <a:off x="7707709" y="5394987"/>
            <a:ext cx="427168" cy="890629"/>
          </a:xfrm>
          <a:prstGeom prst="rect">
            <a:avLst/>
          </a:prstGeom>
        </p:spPr>
        <p:txBody>
          <a:bodyPr vert="vert" wrap="none">
            <a:spAutoFit/>
          </a:bodyPr>
          <a:lstStyle/>
          <a:p>
            <a:pPr algn="ctr"/>
            <a:r>
              <a:rPr lang="ru-RU" altLang="zh-CN" sz="788" b="1" dirty="0">
                <a:solidFill>
                  <a:srgbClr val="FFFFFF"/>
                </a:solidFill>
              </a:rPr>
              <a:t>в состав добавлен</a:t>
            </a:r>
          </a:p>
          <a:p>
            <a:pPr algn="ctr"/>
            <a:r>
              <a:rPr lang="ru-RU" altLang="zh-CN" sz="788" b="1" dirty="0">
                <a:solidFill>
                  <a:srgbClr val="FFFFFF"/>
                </a:solidFill>
              </a:rPr>
              <a:t> адъювант</a:t>
            </a:r>
            <a:endParaRPr lang="ru-RU" sz="788" dirty="0"/>
          </a:p>
        </p:txBody>
      </p:sp>
      <p:sp>
        <p:nvSpPr>
          <p:cNvPr id="19" name="Правая фигурная скобка 18"/>
          <p:cNvSpPr/>
          <p:nvPr/>
        </p:nvSpPr>
        <p:spPr>
          <a:xfrm>
            <a:off x="7194135" y="5721091"/>
            <a:ext cx="507786" cy="330503"/>
          </a:xfrm>
          <a:prstGeom prst="rightBrace">
            <a:avLst>
              <a:gd name="adj1" fmla="val 23174"/>
              <a:gd name="adj2" fmla="val 46204"/>
            </a:avLst>
          </a:prstGeom>
          <a:ln w="2222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sz="1350"/>
          </a:p>
        </p:txBody>
      </p:sp>
      <p:sp>
        <p:nvSpPr>
          <p:cNvPr id="3" name="TextBox 2">
            <a:extLst>
              <a:ext uri="{FF2B5EF4-FFF2-40B4-BE49-F238E27FC236}">
                <a16:creationId xmlns:a16="http://schemas.microsoft.com/office/drawing/2014/main" id="{226006F7-3ED0-1D96-7154-FE6CD66EC097}"/>
              </a:ext>
            </a:extLst>
          </p:cNvPr>
          <p:cNvSpPr txBox="1"/>
          <p:nvPr/>
        </p:nvSpPr>
        <p:spPr>
          <a:xfrm>
            <a:off x="320880" y="127349"/>
            <a:ext cx="8637443" cy="707886"/>
          </a:xfrm>
          <a:prstGeom prst="rect">
            <a:avLst/>
          </a:prstGeom>
          <a:noFill/>
        </p:spPr>
        <p:txBody>
          <a:bodyPr wrap="square">
            <a:spAutoFit/>
          </a:bodyPr>
          <a:lstStyle/>
          <a:p>
            <a:pPr algn="ctr"/>
            <a:r>
              <a:rPr lang="ru-RU" sz="2000" b="1" dirty="0">
                <a:solidFill>
                  <a:srgbClr val="002060"/>
                </a:solidFill>
                <a:latin typeface="Tahoma" panose="020B0604030504040204" pitchFamily="34" charset="0"/>
                <a:ea typeface="Tahoma" panose="020B0604030504040204" pitchFamily="34" charset="0"/>
                <a:cs typeface="Tahoma" panose="020B0604030504040204" pitchFamily="34" charset="0"/>
              </a:rPr>
              <a:t>В Г.МИНСКЕ В 2026 ГОДУ ИСПОЛЬЗУЮТСЯ  СЛЕДУЮЩИЕ ТИПЫ ВАКЦИН ДЛЯ ПРОФИЛАКТИКИ ГРИППА  </a:t>
            </a:r>
          </a:p>
        </p:txBody>
      </p:sp>
    </p:spTree>
    <p:extLst>
      <p:ext uri="{BB962C8B-B14F-4D97-AF65-F5344CB8AC3E}">
        <p14:creationId xmlns:p14="http://schemas.microsoft.com/office/powerpoint/2010/main" val="1398136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6F8BC3-356E-5985-3BB5-BCAA3E8AF2B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EC047FD-EBFF-534E-C3BF-CFAB79E657F9}"/>
              </a:ext>
            </a:extLst>
          </p:cNvPr>
          <p:cNvSpPr txBox="1"/>
          <p:nvPr/>
        </p:nvSpPr>
        <p:spPr>
          <a:xfrm>
            <a:off x="611560" y="5787223"/>
            <a:ext cx="7920880" cy="923330"/>
          </a:xfrm>
          <a:prstGeom prst="rect">
            <a:avLst/>
          </a:prstGeom>
          <a:noFill/>
        </p:spPr>
        <p:txBody>
          <a:bodyPr wrap="square">
            <a:spAutoFit/>
          </a:bodyPr>
          <a:lstStyle/>
          <a:p>
            <a:pPr algn="ctr">
              <a:defRPr/>
            </a:pPr>
            <a:r>
              <a:rPr lang="ru-RU" b="1" dirty="0">
                <a:solidFill>
                  <a:schemeClr val="accent2">
                    <a:lumMod val="25000"/>
                  </a:schemeClr>
                </a:solidFill>
                <a:latin typeface="+mn-lt"/>
              </a:rPr>
              <a:t>Обновление вирусного состава </a:t>
            </a:r>
            <a:r>
              <a:rPr lang="ru-RU" dirty="0">
                <a:solidFill>
                  <a:srgbClr val="3C4245"/>
                </a:solidFill>
                <a:latin typeface="Arial" panose="020B0604020202020204" pitchFamily="34" charset="0"/>
              </a:rPr>
              <a:t>противогриппозных вакцин </a:t>
            </a:r>
            <a:r>
              <a:rPr lang="ru-RU" b="1" dirty="0">
                <a:solidFill>
                  <a:schemeClr val="accent2">
                    <a:lumMod val="25000"/>
                  </a:schemeClr>
                </a:solidFill>
                <a:latin typeface="Arial" panose="020B0604020202020204" pitchFamily="34" charset="0"/>
              </a:rPr>
              <a:t>необходимо</a:t>
            </a:r>
            <a:r>
              <a:rPr lang="ru-RU" dirty="0">
                <a:solidFill>
                  <a:srgbClr val="3C4245"/>
                </a:solidFill>
                <a:latin typeface="Arial" panose="020B0604020202020204" pitchFamily="34" charset="0"/>
              </a:rPr>
              <a:t> для </a:t>
            </a:r>
            <a:r>
              <a:rPr lang="ru-RU" b="1" dirty="0">
                <a:solidFill>
                  <a:schemeClr val="accent2">
                    <a:lumMod val="25000"/>
                  </a:schemeClr>
                </a:solidFill>
                <a:latin typeface="Arial" panose="020B0604020202020204" pitchFamily="34" charset="0"/>
              </a:rPr>
              <a:t>поддержания их эффективности </a:t>
            </a:r>
            <a:r>
              <a:rPr lang="ru-RU" b="1" i="1" dirty="0">
                <a:solidFill>
                  <a:srgbClr val="C00000"/>
                </a:solidFill>
                <a:latin typeface="Arial" panose="020B0604020202020204" pitchFamily="34" charset="0"/>
              </a:rPr>
              <a:t>на фоне постоянного изменения вирусов гриппа</a:t>
            </a:r>
            <a:endParaRPr lang="ru-RU" dirty="0">
              <a:solidFill>
                <a:srgbClr val="3C4245"/>
              </a:solidFill>
              <a:latin typeface="Arial" panose="020B0604020202020204" pitchFamily="34" charset="0"/>
            </a:endParaRPr>
          </a:p>
        </p:txBody>
      </p:sp>
      <p:sp>
        <p:nvSpPr>
          <p:cNvPr id="5" name="TextBox 4">
            <a:extLst>
              <a:ext uri="{FF2B5EF4-FFF2-40B4-BE49-F238E27FC236}">
                <a16:creationId xmlns:a16="http://schemas.microsoft.com/office/drawing/2014/main" id="{97C6F56D-CC8B-D5DE-F1A4-47079710EAAE}"/>
              </a:ext>
            </a:extLst>
          </p:cNvPr>
          <p:cNvSpPr txBox="1"/>
          <p:nvPr/>
        </p:nvSpPr>
        <p:spPr>
          <a:xfrm>
            <a:off x="855873" y="147447"/>
            <a:ext cx="7704856" cy="721288"/>
          </a:xfrm>
          <a:prstGeom prst="rect">
            <a:avLst/>
          </a:prstGeom>
          <a:noFill/>
        </p:spPr>
        <p:txBody>
          <a:bodyPr wrap="square">
            <a:spAutoFit/>
          </a:bodyPr>
          <a:lstStyle/>
          <a:p>
            <a:pPr indent="449580" algn="ctr">
              <a:lnSpc>
                <a:spcPct val="107000"/>
              </a:lnSpc>
              <a:spcAft>
                <a:spcPts val="800"/>
              </a:spcAft>
            </a:pPr>
            <a:r>
              <a:rPr lang="ru-RU" sz="2000" b="1" kern="100" dirty="0">
                <a:solidFill>
                  <a:schemeClr val="tx2"/>
                </a:solidFill>
                <a:effectLst/>
                <a:latin typeface="Tahoma" panose="020B0604030504040204" pitchFamily="34" charset="0"/>
                <a:ea typeface="Tahoma" panose="020B0604030504040204" pitchFamily="34" charset="0"/>
                <a:cs typeface="Tahoma" panose="020B0604030504040204" pitchFamily="34" charset="0"/>
              </a:rPr>
              <a:t>СВЕДЕНИЯ ОБ АНТИГЕННОМ СОСТАВЕ ВАКЦИН ДЛЯ ПРОФИЛАКТИКИ ГРИППА</a:t>
            </a:r>
            <a:endParaRPr lang="ru-RU" sz="2000" b="1" dirty="0">
              <a:solidFill>
                <a:schemeClr val="tx2"/>
              </a:solidFill>
              <a:latin typeface="Tahoma" panose="020B0604030504040204" pitchFamily="34" charset="0"/>
              <a:ea typeface="Tahoma" panose="020B0604030504040204" pitchFamily="34" charset="0"/>
              <a:cs typeface="Tahoma" panose="020B0604030504040204" pitchFamily="34" charset="0"/>
            </a:endParaRPr>
          </a:p>
        </p:txBody>
      </p:sp>
      <p:sp>
        <p:nvSpPr>
          <p:cNvPr id="4" name="TextBox 3">
            <a:extLst>
              <a:ext uri="{FF2B5EF4-FFF2-40B4-BE49-F238E27FC236}">
                <a16:creationId xmlns:a16="http://schemas.microsoft.com/office/drawing/2014/main" id="{3B2C73E4-DD7C-C050-5BBE-69F8EFBA47D2}"/>
              </a:ext>
            </a:extLst>
          </p:cNvPr>
          <p:cNvSpPr txBox="1"/>
          <p:nvPr/>
        </p:nvSpPr>
        <p:spPr>
          <a:xfrm>
            <a:off x="1222753" y="1124744"/>
            <a:ext cx="6698494" cy="646331"/>
          </a:xfrm>
          <a:prstGeom prst="rect">
            <a:avLst/>
          </a:prstGeom>
          <a:noFill/>
        </p:spPr>
        <p:txBody>
          <a:bodyPr wrap="square" rtlCol="0">
            <a:spAutoFit/>
          </a:bodyPr>
          <a:lstStyle/>
          <a:p>
            <a:pPr algn="ctr"/>
            <a:r>
              <a:rPr lang="ru-RU" b="1" dirty="0">
                <a:solidFill>
                  <a:schemeClr val="bg2">
                    <a:lumMod val="50000"/>
                  </a:schemeClr>
                </a:solidFill>
              </a:rPr>
              <a:t>Рекомендации ВОЗ по составу вакцин для профилактики гриппа в Северном полушарии</a:t>
            </a:r>
          </a:p>
        </p:txBody>
      </p:sp>
      <p:graphicFrame>
        <p:nvGraphicFramePr>
          <p:cNvPr id="6" name="Схема 5">
            <a:extLst>
              <a:ext uri="{FF2B5EF4-FFF2-40B4-BE49-F238E27FC236}">
                <a16:creationId xmlns:a16="http://schemas.microsoft.com/office/drawing/2014/main" id="{5EC24D29-39B5-ADD4-E558-269C4F7312C3}"/>
              </a:ext>
            </a:extLst>
          </p:cNvPr>
          <p:cNvGraphicFramePr/>
          <p:nvPr>
            <p:extLst>
              <p:ext uri="{D42A27DB-BD31-4B8C-83A1-F6EECF244321}">
                <p14:modId xmlns:p14="http://schemas.microsoft.com/office/powerpoint/2010/main" val="2449182981"/>
              </p:ext>
            </p:extLst>
          </p:nvPr>
        </p:nvGraphicFramePr>
        <p:xfrm>
          <a:off x="5220072" y="2348880"/>
          <a:ext cx="3312368" cy="32719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Схема 6">
            <a:extLst>
              <a:ext uri="{FF2B5EF4-FFF2-40B4-BE49-F238E27FC236}">
                <a16:creationId xmlns:a16="http://schemas.microsoft.com/office/drawing/2014/main" id="{F341AA29-8D0F-8D60-8B06-B069F67C201A}"/>
              </a:ext>
            </a:extLst>
          </p:cNvPr>
          <p:cNvGraphicFramePr/>
          <p:nvPr>
            <p:extLst>
              <p:ext uri="{D42A27DB-BD31-4B8C-83A1-F6EECF244321}">
                <p14:modId xmlns:p14="http://schemas.microsoft.com/office/powerpoint/2010/main" val="301877850"/>
              </p:ext>
            </p:extLst>
          </p:nvPr>
        </p:nvGraphicFramePr>
        <p:xfrm>
          <a:off x="855873" y="2348880"/>
          <a:ext cx="3312368" cy="327191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8" name="TextBox 7">
            <a:extLst>
              <a:ext uri="{FF2B5EF4-FFF2-40B4-BE49-F238E27FC236}">
                <a16:creationId xmlns:a16="http://schemas.microsoft.com/office/drawing/2014/main" id="{5C77CE04-53C8-336A-26E8-5FEC6D616CC5}"/>
              </a:ext>
            </a:extLst>
          </p:cNvPr>
          <p:cNvSpPr txBox="1"/>
          <p:nvPr/>
        </p:nvSpPr>
        <p:spPr>
          <a:xfrm>
            <a:off x="1403648" y="1829145"/>
            <a:ext cx="1809726" cy="461665"/>
          </a:xfrm>
          <a:prstGeom prst="rect">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r>
              <a:rPr lang="ru-RU" sz="2400" b="1" dirty="0">
                <a:solidFill>
                  <a:srgbClr val="C00000"/>
                </a:solidFill>
              </a:rPr>
              <a:t>2025-2026гг.</a:t>
            </a:r>
          </a:p>
        </p:txBody>
      </p:sp>
      <p:sp>
        <p:nvSpPr>
          <p:cNvPr id="9" name="TextBox 8">
            <a:extLst>
              <a:ext uri="{FF2B5EF4-FFF2-40B4-BE49-F238E27FC236}">
                <a16:creationId xmlns:a16="http://schemas.microsoft.com/office/drawing/2014/main" id="{4C6B6C1F-9EED-47DF-8879-7CBCA11190FC}"/>
              </a:ext>
            </a:extLst>
          </p:cNvPr>
          <p:cNvSpPr txBox="1"/>
          <p:nvPr/>
        </p:nvSpPr>
        <p:spPr>
          <a:xfrm>
            <a:off x="5796136" y="1829145"/>
            <a:ext cx="1809726" cy="461665"/>
          </a:xfrm>
          <a:prstGeom prst="rect">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r>
              <a:rPr lang="ru-RU" sz="2400" b="1" dirty="0">
                <a:solidFill>
                  <a:srgbClr val="C00000"/>
                </a:solidFill>
              </a:rPr>
              <a:t>2026-2027гг.</a:t>
            </a:r>
          </a:p>
        </p:txBody>
      </p:sp>
      <p:sp>
        <p:nvSpPr>
          <p:cNvPr id="10" name="Стрелка: вправо 9">
            <a:extLst>
              <a:ext uri="{FF2B5EF4-FFF2-40B4-BE49-F238E27FC236}">
                <a16:creationId xmlns:a16="http://schemas.microsoft.com/office/drawing/2014/main" id="{942A7095-BE7C-CAB0-59FE-73F787755567}"/>
              </a:ext>
            </a:extLst>
          </p:cNvPr>
          <p:cNvSpPr/>
          <p:nvPr/>
        </p:nvSpPr>
        <p:spPr>
          <a:xfrm>
            <a:off x="3563888" y="3429000"/>
            <a:ext cx="2016224" cy="216024"/>
          </a:xfrm>
          <a:prstGeom prst="right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ru-RU"/>
          </a:p>
        </p:txBody>
      </p:sp>
      <p:sp>
        <p:nvSpPr>
          <p:cNvPr id="11" name="Стрелка: вправо 10">
            <a:extLst>
              <a:ext uri="{FF2B5EF4-FFF2-40B4-BE49-F238E27FC236}">
                <a16:creationId xmlns:a16="http://schemas.microsoft.com/office/drawing/2014/main" id="{B8867619-53F9-9A75-1268-A49AC4629AEE}"/>
              </a:ext>
            </a:extLst>
          </p:cNvPr>
          <p:cNvSpPr/>
          <p:nvPr/>
        </p:nvSpPr>
        <p:spPr>
          <a:xfrm>
            <a:off x="3559944" y="4159205"/>
            <a:ext cx="2016224" cy="216024"/>
          </a:xfrm>
          <a:prstGeom prst="right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ru-RU"/>
          </a:p>
        </p:txBody>
      </p:sp>
      <p:sp>
        <p:nvSpPr>
          <p:cNvPr id="12" name="Стрелка: вправо 11">
            <a:extLst>
              <a:ext uri="{FF2B5EF4-FFF2-40B4-BE49-F238E27FC236}">
                <a16:creationId xmlns:a16="http://schemas.microsoft.com/office/drawing/2014/main" id="{BDB218D0-C581-93D3-C748-E7E0E38567CE}"/>
              </a:ext>
            </a:extLst>
          </p:cNvPr>
          <p:cNvSpPr/>
          <p:nvPr/>
        </p:nvSpPr>
        <p:spPr>
          <a:xfrm>
            <a:off x="3855864" y="5043658"/>
            <a:ext cx="1424383" cy="216024"/>
          </a:xfrm>
          <a:prstGeom prst="right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ru-RU"/>
          </a:p>
        </p:txBody>
      </p:sp>
      <p:sp>
        <p:nvSpPr>
          <p:cNvPr id="13" name="TextBox 12">
            <a:extLst>
              <a:ext uri="{FF2B5EF4-FFF2-40B4-BE49-F238E27FC236}">
                <a16:creationId xmlns:a16="http://schemas.microsoft.com/office/drawing/2014/main" id="{ED1867FF-460E-54D6-661A-CF7798809BC4}"/>
              </a:ext>
            </a:extLst>
          </p:cNvPr>
          <p:cNvSpPr txBox="1"/>
          <p:nvPr/>
        </p:nvSpPr>
        <p:spPr>
          <a:xfrm>
            <a:off x="3923929" y="2222133"/>
            <a:ext cx="1296143" cy="830997"/>
          </a:xfrm>
          <a:prstGeom prst="rect">
            <a:avLst/>
          </a:prstGeom>
          <a:solidFill>
            <a:srgbClr val="FFCCCC"/>
          </a:solidFill>
          <a:ln>
            <a:solidFill>
              <a:srgbClr val="FF0000"/>
            </a:solidFill>
          </a:ln>
        </p:spPr>
        <p:txBody>
          <a:bodyPr wrap="square" rtlCol="0">
            <a:spAutoFit/>
          </a:bodyPr>
          <a:lstStyle/>
          <a:p>
            <a:pPr algn="ctr"/>
            <a:r>
              <a:rPr lang="ru-RU" sz="1200" b="1" dirty="0">
                <a:solidFill>
                  <a:srgbClr val="C00000"/>
                </a:solidFill>
              </a:rPr>
              <a:t>Полное обновление вирусного состава вакцин </a:t>
            </a:r>
            <a:endParaRPr lang="ru-RU" sz="7200" b="1" dirty="0">
              <a:solidFill>
                <a:srgbClr val="C00000"/>
              </a:solidFill>
            </a:endParaRPr>
          </a:p>
        </p:txBody>
      </p:sp>
    </p:spTree>
    <p:extLst>
      <p:ext uri="{BB962C8B-B14F-4D97-AF65-F5344CB8AC3E}">
        <p14:creationId xmlns:p14="http://schemas.microsoft.com/office/powerpoint/2010/main" val="774668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AD636AC-14BD-A224-1A28-B2D833D11FFE}"/>
              </a:ext>
            </a:extLst>
          </p:cNvPr>
          <p:cNvSpPr txBox="1"/>
          <p:nvPr/>
        </p:nvSpPr>
        <p:spPr>
          <a:xfrm>
            <a:off x="717362" y="0"/>
            <a:ext cx="8131512" cy="1200329"/>
          </a:xfrm>
          <a:prstGeom prst="rect">
            <a:avLst/>
          </a:prstGeom>
          <a:noFill/>
        </p:spPr>
        <p:txBody>
          <a:bodyPr wrap="square">
            <a:spAutoFit/>
          </a:bodyPr>
          <a:lstStyle/>
          <a:p>
            <a:pPr algn="ctr"/>
            <a:r>
              <a:rPr lang="ru-RU" b="1" dirty="0">
                <a:solidFill>
                  <a:srgbClr val="001B58"/>
                </a:solidFill>
                <a:latin typeface="Tahoma" panose="020B0604030504040204" pitchFamily="34" charset="0"/>
                <a:ea typeface="Tahoma" panose="020B0604030504040204" pitchFamily="34" charset="0"/>
                <a:cs typeface="Tahoma" panose="020B0604030504040204" pitchFamily="34" charset="0"/>
              </a:rPr>
              <a:t>Данные </a:t>
            </a:r>
            <a:r>
              <a:rPr lang="ru-RU" b="1" i="0" dirty="0">
                <a:solidFill>
                  <a:srgbClr val="001B58"/>
                </a:solidFill>
                <a:effectLst/>
                <a:latin typeface="Tahoma" panose="020B0604030504040204" pitchFamily="34" charset="0"/>
                <a:ea typeface="Tahoma" panose="020B0604030504040204" pitchFamily="34" charset="0"/>
                <a:cs typeface="Tahoma" panose="020B0604030504040204" pitchFamily="34" charset="0"/>
              </a:rPr>
              <a:t> еженедельной сводки эпиднадзора за респираторными вирусами в Европе (ERVISS) </a:t>
            </a:r>
          </a:p>
          <a:p>
            <a:pPr algn="ctr"/>
            <a:r>
              <a:rPr lang="ru-RU" dirty="0">
                <a:solidFill>
                  <a:srgbClr val="001B58"/>
                </a:solidFill>
                <a:latin typeface="Tahoma" panose="020B0604030504040204" pitchFamily="34" charset="0"/>
                <a:ea typeface="Tahoma" panose="020B0604030504040204" pitchFamily="34" charset="0"/>
                <a:cs typeface="Tahoma" panose="020B0604030504040204" pitchFamily="34" charset="0"/>
              </a:rPr>
              <a:t>(</a:t>
            </a:r>
            <a:r>
              <a:rPr lang="ru-RU" i="0" dirty="0">
                <a:solidFill>
                  <a:srgbClr val="001B58"/>
                </a:solidFill>
                <a:effectLst/>
                <a:latin typeface="Tahoma" panose="020B0604030504040204" pitchFamily="34" charset="0"/>
                <a:ea typeface="Tahoma" panose="020B0604030504040204" pitchFamily="34" charset="0"/>
                <a:cs typeface="Tahoma" panose="020B0604030504040204" pitchFamily="34" charset="0"/>
              </a:rPr>
              <a:t>подготовлена ЕРБ ВОЗ и Европейский центр профилактики и контроля заболеваний). </a:t>
            </a:r>
            <a:endParaRPr lang="ru-RU" dirty="0">
              <a:solidFill>
                <a:srgbClr val="001B58"/>
              </a:solidFill>
              <a:latin typeface="Tahoma" panose="020B0604030504040204" pitchFamily="34" charset="0"/>
              <a:ea typeface="Tahoma" panose="020B0604030504040204" pitchFamily="34" charset="0"/>
              <a:cs typeface="Tahoma" panose="020B0604030504040204" pitchFamily="34" charset="0"/>
            </a:endParaRPr>
          </a:p>
        </p:txBody>
      </p:sp>
      <p:sp>
        <p:nvSpPr>
          <p:cNvPr id="11" name="TextBox 10">
            <a:extLst>
              <a:ext uri="{FF2B5EF4-FFF2-40B4-BE49-F238E27FC236}">
                <a16:creationId xmlns:a16="http://schemas.microsoft.com/office/drawing/2014/main" id="{9AE53206-D91F-DB02-0CB5-88FAA8FE13A1}"/>
              </a:ext>
            </a:extLst>
          </p:cNvPr>
          <p:cNvSpPr txBox="1"/>
          <p:nvPr/>
        </p:nvSpPr>
        <p:spPr>
          <a:xfrm>
            <a:off x="5874667" y="1721299"/>
            <a:ext cx="3275856" cy="1015663"/>
          </a:xfrm>
          <a:prstGeom prst="rect">
            <a:avLst/>
          </a:prstGeom>
          <a:noFill/>
        </p:spPr>
        <p:txBody>
          <a:bodyPr wrap="square">
            <a:spAutoFit/>
          </a:bodyPr>
          <a:lstStyle/>
          <a:p>
            <a:r>
              <a:rPr lang="ru-RU" sz="1400" b="0" i="0" dirty="0">
                <a:solidFill>
                  <a:srgbClr val="3C4245"/>
                </a:solidFill>
                <a:effectLst/>
                <a:latin typeface="Noto Sans" panose="020B0502040504020204" pitchFamily="34" charset="0"/>
              </a:rPr>
              <a:t>На онлайн-платформе отображаются сводные данные эпиднадзора за гриппом, COVID-19 и РСВ в Европейском регионе ВОЗ</a:t>
            </a:r>
            <a:r>
              <a:rPr lang="ru-RU" b="0" i="0" dirty="0">
                <a:solidFill>
                  <a:srgbClr val="3C4245"/>
                </a:solidFill>
                <a:effectLst/>
                <a:latin typeface="Noto Sans" panose="020B0502040504020204" pitchFamily="34" charset="0"/>
              </a:rPr>
              <a:t>.</a:t>
            </a:r>
            <a:endParaRPr lang="ru-RU" dirty="0"/>
          </a:p>
        </p:txBody>
      </p:sp>
      <p:pic>
        <p:nvPicPr>
          <p:cNvPr id="4" name="Рисунок 3">
            <a:extLst>
              <a:ext uri="{FF2B5EF4-FFF2-40B4-BE49-F238E27FC236}">
                <a16:creationId xmlns:a16="http://schemas.microsoft.com/office/drawing/2014/main" id="{69D6937B-C1EC-BCCC-BB5A-8B16E600F13B}"/>
              </a:ext>
            </a:extLst>
          </p:cNvPr>
          <p:cNvPicPr>
            <a:picLocks noChangeAspect="1"/>
          </p:cNvPicPr>
          <p:nvPr/>
        </p:nvPicPr>
        <p:blipFill>
          <a:blip r:embed="rId3"/>
          <a:srcRect l="14563" t="29000" r="44488" b="36000"/>
          <a:stretch>
            <a:fillRect/>
          </a:stretch>
        </p:blipFill>
        <p:spPr>
          <a:xfrm>
            <a:off x="323528" y="1347586"/>
            <a:ext cx="5246325" cy="2522271"/>
          </a:xfrm>
          <a:prstGeom prst="rect">
            <a:avLst/>
          </a:prstGeom>
          <a:ln>
            <a:noFill/>
          </a:ln>
          <a:effectLst>
            <a:outerShdw blurRad="292100" dist="139700" dir="2700000" algn="tl" rotWithShape="0">
              <a:srgbClr val="333333">
                <a:alpha val="65000"/>
              </a:srgbClr>
            </a:outerShdw>
          </a:effectLst>
        </p:spPr>
      </p:pic>
      <p:pic>
        <p:nvPicPr>
          <p:cNvPr id="8" name="Рисунок 7">
            <a:extLst>
              <a:ext uri="{FF2B5EF4-FFF2-40B4-BE49-F238E27FC236}">
                <a16:creationId xmlns:a16="http://schemas.microsoft.com/office/drawing/2014/main" id="{ADABAD9A-5299-4B96-3E84-2DFD3EA99665}"/>
              </a:ext>
            </a:extLst>
          </p:cNvPr>
          <p:cNvPicPr>
            <a:picLocks noChangeAspect="1"/>
          </p:cNvPicPr>
          <p:nvPr/>
        </p:nvPicPr>
        <p:blipFill>
          <a:blip r:embed="rId4"/>
          <a:srcRect l="14563" t="22001" r="45132" b="40200"/>
          <a:stretch>
            <a:fillRect/>
          </a:stretch>
        </p:blipFill>
        <p:spPr>
          <a:xfrm>
            <a:off x="35672" y="4187606"/>
            <a:ext cx="4747446" cy="2504419"/>
          </a:xfrm>
          <a:prstGeom prst="rect">
            <a:avLst/>
          </a:prstGeom>
        </p:spPr>
      </p:pic>
      <p:pic>
        <p:nvPicPr>
          <p:cNvPr id="12" name="Рисунок 11">
            <a:extLst>
              <a:ext uri="{FF2B5EF4-FFF2-40B4-BE49-F238E27FC236}">
                <a16:creationId xmlns:a16="http://schemas.microsoft.com/office/drawing/2014/main" id="{3BEF2328-08B8-500B-547F-9CF81C9A05AA}"/>
              </a:ext>
            </a:extLst>
          </p:cNvPr>
          <p:cNvPicPr>
            <a:picLocks noChangeAspect="1"/>
          </p:cNvPicPr>
          <p:nvPr/>
        </p:nvPicPr>
        <p:blipFill>
          <a:blip r:embed="rId5"/>
          <a:srcRect l="14563" t="22001" r="45132" b="41600"/>
          <a:stretch>
            <a:fillRect/>
          </a:stretch>
        </p:blipFill>
        <p:spPr>
          <a:xfrm>
            <a:off x="4355976" y="4249278"/>
            <a:ext cx="4687236" cy="2381076"/>
          </a:xfrm>
          <a:prstGeom prst="rect">
            <a:avLst/>
          </a:prstGeom>
        </p:spPr>
      </p:pic>
    </p:spTree>
    <p:extLst>
      <p:ext uri="{BB962C8B-B14F-4D97-AF65-F5344CB8AC3E}">
        <p14:creationId xmlns:p14="http://schemas.microsoft.com/office/powerpoint/2010/main" val="640240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E80C4C8E-7493-50DB-548F-E3C95510130E}"/>
              </a:ext>
            </a:extLst>
          </p:cNvPr>
          <p:cNvPicPr>
            <a:picLocks noChangeAspect="1"/>
          </p:cNvPicPr>
          <p:nvPr/>
        </p:nvPicPr>
        <p:blipFill>
          <a:blip r:embed="rId2"/>
          <a:srcRect l="25588" t="22001" r="22438" b="16400"/>
          <a:stretch/>
        </p:blipFill>
        <p:spPr>
          <a:xfrm>
            <a:off x="251520" y="1701019"/>
            <a:ext cx="8640960" cy="5153378"/>
          </a:xfrm>
          <a:prstGeom prst="rect">
            <a:avLst/>
          </a:prstGeom>
        </p:spPr>
      </p:pic>
      <p:sp>
        <p:nvSpPr>
          <p:cNvPr id="4" name="Заголовок 1">
            <a:extLst>
              <a:ext uri="{FF2B5EF4-FFF2-40B4-BE49-F238E27FC236}">
                <a16:creationId xmlns:a16="http://schemas.microsoft.com/office/drawing/2014/main" id="{0A30B8DD-73FB-435C-112D-2576A2DB8A17}"/>
              </a:ext>
            </a:extLst>
          </p:cNvPr>
          <p:cNvSpPr txBox="1">
            <a:spLocks/>
          </p:cNvSpPr>
          <p:nvPr/>
        </p:nvSpPr>
        <p:spPr>
          <a:xfrm>
            <a:off x="467544" y="20638"/>
            <a:ext cx="8568952" cy="864096"/>
          </a:xfrm>
          <a:prstGeom prst="rect">
            <a:avLst/>
          </a:prstGeom>
        </p:spPr>
        <p:txBody>
          <a:bodyPr>
            <a:noAutofit/>
          </a:bodyPr>
          <a:lst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eaLnBrk="0" fontAlgn="base" hangingPunct="0">
              <a:spcBef>
                <a:spcPct val="0"/>
              </a:spcBef>
              <a:spcAft>
                <a:spcPct val="0"/>
              </a:spcAft>
              <a:defRPr sz="4400">
                <a:solidFill>
                  <a:schemeClr val="tx1"/>
                </a:solidFill>
                <a:latin typeface="Calibri" pitchFamily="34" charset="0"/>
              </a:defRPr>
            </a:lvl6pPr>
            <a:lvl7pPr marL="914400" algn="ctr" rtl="0" eaLnBrk="0" fontAlgn="base" hangingPunct="0">
              <a:spcBef>
                <a:spcPct val="0"/>
              </a:spcBef>
              <a:spcAft>
                <a:spcPct val="0"/>
              </a:spcAft>
              <a:defRPr sz="4400">
                <a:solidFill>
                  <a:schemeClr val="tx1"/>
                </a:solidFill>
                <a:latin typeface="Calibri" pitchFamily="34" charset="0"/>
              </a:defRPr>
            </a:lvl7pPr>
            <a:lvl8pPr marL="1371600" algn="ctr" rtl="0" eaLnBrk="0" fontAlgn="base" hangingPunct="0">
              <a:spcBef>
                <a:spcPct val="0"/>
              </a:spcBef>
              <a:spcAft>
                <a:spcPct val="0"/>
              </a:spcAft>
              <a:defRPr sz="4400">
                <a:solidFill>
                  <a:schemeClr val="tx1"/>
                </a:solidFill>
                <a:latin typeface="Calibri" pitchFamily="34" charset="0"/>
              </a:defRPr>
            </a:lvl8pPr>
            <a:lvl9pPr marL="1828800" algn="ctr" rtl="0" eaLnBrk="0" fontAlgn="base" hangingPunct="0">
              <a:spcBef>
                <a:spcPct val="0"/>
              </a:spcBef>
              <a:spcAft>
                <a:spcPct val="0"/>
              </a:spcAft>
              <a:defRPr sz="4400">
                <a:solidFill>
                  <a:schemeClr val="tx1"/>
                </a:solidFill>
                <a:latin typeface="Calibri" pitchFamily="34" charset="0"/>
              </a:defRPr>
            </a:lvl9pPr>
          </a:lstStyle>
          <a:p>
            <a:pPr marL="0" algn="ctr" rtl="0" eaLnBrk="1" fontAlgn="t" latinLnBrk="0" hangingPunct="1">
              <a:lnSpc>
                <a:spcPct val="107000"/>
              </a:lnSpc>
              <a:spcBef>
                <a:spcPts val="0"/>
              </a:spcBef>
              <a:spcAft>
                <a:spcPts val="0"/>
              </a:spcAft>
            </a:pPr>
            <a:r>
              <a:rPr lang="ru-RU" sz="1800" b="1" kern="0" cap="all" dirty="0" err="1">
                <a:solidFill>
                  <a:srgbClr val="002060"/>
                </a:solidFill>
                <a:latin typeface="Tahoma" panose="020B0604030504040204" pitchFamily="34" charset="0"/>
                <a:ea typeface="Tahoma" panose="020B0604030504040204" pitchFamily="34" charset="0"/>
                <a:cs typeface="Tahoma" panose="020B0604030504040204" pitchFamily="34" charset="0"/>
              </a:rPr>
              <a:t>НаЦИОНАЛЬНЫЙ</a:t>
            </a:r>
            <a:r>
              <a:rPr lang="ru-RU" sz="1800" b="1" kern="0" cap="all" dirty="0">
                <a:solidFill>
                  <a:srgbClr val="002060"/>
                </a:solidFill>
                <a:latin typeface="Tahoma" panose="020B0604030504040204" pitchFamily="34" charset="0"/>
                <a:ea typeface="Tahoma" panose="020B0604030504040204" pitchFamily="34" charset="0"/>
                <a:cs typeface="Tahoma" panose="020B0604030504040204" pitchFamily="34" charset="0"/>
              </a:rPr>
              <a:t> КАЛЕНДАРЬ ПРОФИЛАКТИЧЕСКИХ ПРИВИВОК </a:t>
            </a:r>
          </a:p>
          <a:p>
            <a:pPr marL="0" algn="ctr" rtl="0" eaLnBrk="1" fontAlgn="t" latinLnBrk="0" hangingPunct="1">
              <a:lnSpc>
                <a:spcPct val="107000"/>
              </a:lnSpc>
              <a:spcBef>
                <a:spcPts val="0"/>
              </a:spcBef>
              <a:spcAft>
                <a:spcPts val="0"/>
              </a:spcAft>
            </a:pPr>
            <a:r>
              <a:rPr lang="ru-RU" sz="1400" b="0" i="0" u="none" strike="noStrike" kern="100" dirty="0">
                <a:solidFill>
                  <a:srgbClr val="000000"/>
                </a:solidFill>
                <a:effectLst/>
                <a:latin typeface="Calibri" panose="020F0502020204030204" pitchFamily="34" charset="0"/>
              </a:rPr>
              <a:t>(в ред. постановлений Минздрава от 11.10.2021 N 109,</a:t>
            </a:r>
            <a:endParaRPr lang="ru-RU" sz="1400" b="0" i="0" u="none" strike="noStrike" dirty="0">
              <a:effectLst/>
              <a:latin typeface="Arial" panose="020B0604020202020204" pitchFamily="34" charset="0"/>
            </a:endParaRPr>
          </a:p>
          <a:p>
            <a:pPr marL="0" algn="ctr" rtl="0" eaLnBrk="1" fontAlgn="t" latinLnBrk="0" hangingPunct="1">
              <a:lnSpc>
                <a:spcPct val="107000"/>
              </a:lnSpc>
              <a:spcBef>
                <a:spcPts val="0"/>
              </a:spcBef>
              <a:spcAft>
                <a:spcPts val="0"/>
              </a:spcAft>
            </a:pPr>
            <a:r>
              <a:rPr lang="ru-RU" sz="1400" b="0" i="0" u="none" strike="noStrike" kern="100" dirty="0">
                <a:solidFill>
                  <a:srgbClr val="000000"/>
                </a:solidFill>
                <a:effectLst/>
                <a:latin typeface="Calibri" panose="020F0502020204030204" pitchFamily="34" charset="0"/>
              </a:rPr>
              <a:t>от 30.12.2021 N 132, от 16.01.2023 N 8, от 05.10.2023 N 162,</a:t>
            </a:r>
            <a:r>
              <a:rPr lang="ru-RU" sz="1400" dirty="0">
                <a:latin typeface="Arial" panose="020B0604020202020204" pitchFamily="34" charset="0"/>
              </a:rPr>
              <a:t> </a:t>
            </a:r>
            <a:r>
              <a:rPr lang="ru-RU" sz="1400" b="0" i="0" u="none" strike="noStrike" kern="100" dirty="0">
                <a:solidFill>
                  <a:srgbClr val="000000"/>
                </a:solidFill>
                <a:effectLst/>
                <a:latin typeface="Calibri" panose="020F0502020204030204" pitchFamily="34" charset="0"/>
              </a:rPr>
              <a:t>от 01.07.2024 N 111)</a:t>
            </a:r>
            <a:endParaRPr lang="ru-RU" sz="1400" b="0" i="0" u="none" strike="noStrike" dirty="0">
              <a:effectLst/>
              <a:latin typeface="Arial" panose="020B0604020202020204" pitchFamily="34" charset="0"/>
            </a:endParaRPr>
          </a:p>
          <a:p>
            <a:endParaRPr lang="x-none" sz="1800" b="1" kern="0" cap="all" dirty="0">
              <a:solidFill>
                <a:srgbClr val="002060"/>
              </a:solidFill>
              <a:latin typeface="Tahoma" panose="020B0604030504040204" pitchFamily="34" charset="0"/>
              <a:ea typeface="Tahoma" panose="020B0604030504040204" pitchFamily="34" charset="0"/>
              <a:cs typeface="Tahoma" panose="020B0604030504040204" pitchFamily="34" charset="0"/>
            </a:endParaRPr>
          </a:p>
        </p:txBody>
      </p:sp>
      <p:sp>
        <p:nvSpPr>
          <p:cNvPr id="5" name="Стрелка: вправо 4">
            <a:extLst>
              <a:ext uri="{FF2B5EF4-FFF2-40B4-BE49-F238E27FC236}">
                <a16:creationId xmlns:a16="http://schemas.microsoft.com/office/drawing/2014/main" id="{E955A4E2-FEC4-5199-6CBE-17C76B76D1F6}"/>
              </a:ext>
            </a:extLst>
          </p:cNvPr>
          <p:cNvSpPr/>
          <p:nvPr/>
        </p:nvSpPr>
        <p:spPr>
          <a:xfrm>
            <a:off x="467544" y="5450393"/>
            <a:ext cx="4212468" cy="1080120"/>
          </a:xfrm>
          <a:prstGeom prst="rightArrow">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6" name="Рисунок 5">
            <a:extLst>
              <a:ext uri="{FF2B5EF4-FFF2-40B4-BE49-F238E27FC236}">
                <a16:creationId xmlns:a16="http://schemas.microsoft.com/office/drawing/2014/main" id="{277C984B-8B96-4436-CC3F-6BA09BEAFA8C}"/>
              </a:ext>
            </a:extLst>
          </p:cNvPr>
          <p:cNvPicPr>
            <a:picLocks noChangeAspect="1"/>
          </p:cNvPicPr>
          <p:nvPr/>
        </p:nvPicPr>
        <p:blipFill>
          <a:blip r:embed="rId3"/>
          <a:stretch>
            <a:fillRect/>
          </a:stretch>
        </p:blipFill>
        <p:spPr>
          <a:xfrm>
            <a:off x="2672789" y="867547"/>
            <a:ext cx="3798422" cy="726048"/>
          </a:xfrm>
          <a:prstGeom prst="rect">
            <a:avLst/>
          </a:prstGeom>
        </p:spPr>
      </p:pic>
    </p:spTree>
    <p:extLst>
      <p:ext uri="{BB962C8B-B14F-4D97-AF65-F5344CB8AC3E}">
        <p14:creationId xmlns:p14="http://schemas.microsoft.com/office/powerpoint/2010/main" val="3413015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5BE3F7-05A5-98A9-6633-601282B41891}"/>
              </a:ext>
            </a:extLst>
          </p:cNvPr>
          <p:cNvSpPr txBox="1"/>
          <p:nvPr/>
        </p:nvSpPr>
        <p:spPr>
          <a:xfrm>
            <a:off x="899592" y="116632"/>
            <a:ext cx="7344816" cy="861774"/>
          </a:xfrm>
          <a:prstGeom prst="rect">
            <a:avLst/>
          </a:prstGeom>
          <a:solidFill>
            <a:schemeClr val="accent3">
              <a:lumMod val="20000"/>
              <a:lumOff val="80000"/>
            </a:schemeClr>
          </a:solidFill>
        </p:spPr>
        <p:txBody>
          <a:bodyPr wrap="square" rtlCol="0">
            <a:spAutoFit/>
          </a:bodyPr>
          <a:lstStyle/>
          <a:p>
            <a:pPr algn="ctr"/>
            <a:r>
              <a:rPr lang="ru-RU" sz="3200" b="1" dirty="0">
                <a:solidFill>
                  <a:schemeClr val="tx2"/>
                </a:solidFill>
              </a:rPr>
              <a:t>Вакцинация против гриппа</a:t>
            </a:r>
          </a:p>
          <a:p>
            <a:pPr algn="ctr"/>
            <a:r>
              <a:rPr lang="ru-RU" dirty="0">
                <a:solidFill>
                  <a:schemeClr val="tx2"/>
                </a:solidFill>
              </a:rPr>
              <a:t>ЧТО ВАЖНО ЗНАТЬ </a:t>
            </a:r>
          </a:p>
        </p:txBody>
      </p:sp>
      <p:sp>
        <p:nvSpPr>
          <p:cNvPr id="3" name="TextBox 2">
            <a:extLst>
              <a:ext uri="{FF2B5EF4-FFF2-40B4-BE49-F238E27FC236}">
                <a16:creationId xmlns:a16="http://schemas.microsoft.com/office/drawing/2014/main" id="{4C5386E7-01CE-03DD-49FB-073ED75829F7}"/>
              </a:ext>
            </a:extLst>
          </p:cNvPr>
          <p:cNvSpPr txBox="1"/>
          <p:nvPr/>
        </p:nvSpPr>
        <p:spPr>
          <a:xfrm>
            <a:off x="218280" y="1404144"/>
            <a:ext cx="3384376" cy="923330"/>
          </a:xfrm>
          <a:prstGeom prst="rect">
            <a:avLst/>
          </a:prstGeom>
          <a:solidFill>
            <a:schemeClr val="accent1">
              <a:lumMod val="40000"/>
              <a:lumOff val="60000"/>
            </a:schemeClr>
          </a:solidFill>
        </p:spPr>
        <p:txBody>
          <a:bodyPr wrap="square" rtlCol="0">
            <a:spAutoFit/>
          </a:bodyPr>
          <a:lstStyle/>
          <a:p>
            <a:pPr algn="ctr"/>
            <a:r>
              <a:rPr lang="ru-RU" b="1" dirty="0">
                <a:solidFill>
                  <a:schemeClr val="tx2"/>
                </a:solidFill>
              </a:rPr>
              <a:t>ДЕКАБРЬ - ЯНВАРЬ – ФЕВРАЛЬ</a:t>
            </a:r>
          </a:p>
          <a:p>
            <a:pPr algn="ctr"/>
            <a:r>
              <a:rPr lang="ru-RU" dirty="0">
                <a:solidFill>
                  <a:schemeClr val="tx2"/>
                </a:solidFill>
              </a:rPr>
              <a:t>пик заболеваемости ОРИ и гриппом</a:t>
            </a:r>
          </a:p>
        </p:txBody>
      </p:sp>
      <p:sp>
        <p:nvSpPr>
          <p:cNvPr id="4" name="TextBox 3">
            <a:extLst>
              <a:ext uri="{FF2B5EF4-FFF2-40B4-BE49-F238E27FC236}">
                <a16:creationId xmlns:a16="http://schemas.microsoft.com/office/drawing/2014/main" id="{9BFC10AB-B9CA-90EE-A760-B8DD22A86AC3}"/>
              </a:ext>
            </a:extLst>
          </p:cNvPr>
          <p:cNvSpPr txBox="1"/>
          <p:nvPr/>
        </p:nvSpPr>
        <p:spPr>
          <a:xfrm>
            <a:off x="643482" y="2792541"/>
            <a:ext cx="2592288" cy="923330"/>
          </a:xfrm>
          <a:prstGeom prst="rect">
            <a:avLst/>
          </a:prstGeom>
          <a:solidFill>
            <a:schemeClr val="accent1">
              <a:lumMod val="20000"/>
              <a:lumOff val="80000"/>
            </a:schemeClr>
          </a:solidFill>
        </p:spPr>
        <p:txBody>
          <a:bodyPr wrap="square" rtlCol="0">
            <a:spAutoFit/>
          </a:bodyPr>
          <a:lstStyle/>
          <a:p>
            <a:pPr algn="ctr"/>
            <a:r>
              <a:rPr lang="ru-RU" b="1" dirty="0">
                <a:solidFill>
                  <a:schemeClr val="tx2"/>
                </a:solidFill>
              </a:rPr>
              <a:t>6 МЕСЯЦЕВ  </a:t>
            </a:r>
          </a:p>
          <a:p>
            <a:pPr algn="ctr"/>
            <a:r>
              <a:rPr lang="ru-RU" i="1" dirty="0">
                <a:solidFill>
                  <a:schemeClr val="tx2"/>
                </a:solidFill>
              </a:rPr>
              <a:t>минимальный возраст начала вакцинации </a:t>
            </a:r>
          </a:p>
        </p:txBody>
      </p:sp>
      <p:sp>
        <p:nvSpPr>
          <p:cNvPr id="7" name="TextBox 6">
            <a:extLst>
              <a:ext uri="{FF2B5EF4-FFF2-40B4-BE49-F238E27FC236}">
                <a16:creationId xmlns:a16="http://schemas.microsoft.com/office/drawing/2014/main" id="{EAC5B19F-61BD-25EC-68D9-ACA1B5455D34}"/>
              </a:ext>
            </a:extLst>
          </p:cNvPr>
          <p:cNvSpPr txBox="1"/>
          <p:nvPr/>
        </p:nvSpPr>
        <p:spPr>
          <a:xfrm>
            <a:off x="427458" y="4496559"/>
            <a:ext cx="3024336" cy="1754326"/>
          </a:xfrm>
          <a:prstGeom prst="rect">
            <a:avLst/>
          </a:prstGeom>
          <a:solidFill>
            <a:schemeClr val="accent1">
              <a:lumMod val="20000"/>
              <a:lumOff val="80000"/>
            </a:schemeClr>
          </a:solidFill>
        </p:spPr>
        <p:txBody>
          <a:bodyPr wrap="square" rtlCol="0">
            <a:spAutoFit/>
          </a:bodyPr>
          <a:lstStyle/>
          <a:p>
            <a:pPr algn="ctr"/>
            <a:r>
              <a:rPr lang="ru-RU" b="1" dirty="0">
                <a:solidFill>
                  <a:schemeClr val="tx2"/>
                </a:solidFill>
              </a:rPr>
              <a:t>БЕСПЛАТНАЯ ВАКЦИНАЦИЯ </a:t>
            </a:r>
          </a:p>
          <a:p>
            <a:pPr algn="ctr"/>
            <a:r>
              <a:rPr lang="ru-RU" b="1" dirty="0">
                <a:solidFill>
                  <a:schemeClr val="tx2"/>
                </a:solidFill>
              </a:rPr>
              <a:t>для контингентов риска</a:t>
            </a:r>
          </a:p>
          <a:p>
            <a:pPr algn="ctr"/>
            <a:r>
              <a:rPr lang="ru-RU" i="1" dirty="0">
                <a:solidFill>
                  <a:schemeClr val="tx2"/>
                </a:solidFill>
              </a:rPr>
              <a:t>в рамках Национального календаря профилактических прививок </a:t>
            </a:r>
          </a:p>
        </p:txBody>
      </p:sp>
      <p:sp>
        <p:nvSpPr>
          <p:cNvPr id="8" name="TextBox 7">
            <a:extLst>
              <a:ext uri="{FF2B5EF4-FFF2-40B4-BE49-F238E27FC236}">
                <a16:creationId xmlns:a16="http://schemas.microsoft.com/office/drawing/2014/main" id="{AC48C7DB-4187-4789-BC45-FD71BD51FAAF}"/>
              </a:ext>
            </a:extLst>
          </p:cNvPr>
          <p:cNvSpPr txBox="1"/>
          <p:nvPr/>
        </p:nvSpPr>
        <p:spPr>
          <a:xfrm>
            <a:off x="4779859" y="1080979"/>
            <a:ext cx="3816424" cy="646331"/>
          </a:xfrm>
          <a:prstGeom prst="rect">
            <a:avLst/>
          </a:prstGeom>
          <a:solidFill>
            <a:schemeClr val="accent1">
              <a:lumMod val="40000"/>
              <a:lumOff val="60000"/>
            </a:schemeClr>
          </a:solidFill>
        </p:spPr>
        <p:txBody>
          <a:bodyPr wrap="square" rtlCol="0">
            <a:spAutoFit/>
          </a:bodyPr>
          <a:lstStyle/>
          <a:p>
            <a:pPr algn="ctr"/>
            <a:r>
              <a:rPr lang="ru-RU" b="1" dirty="0">
                <a:solidFill>
                  <a:schemeClr val="tx2"/>
                </a:solidFill>
              </a:rPr>
              <a:t>ВАМ ОСОБЕНННО НУЖНА ВАКЦИНА </a:t>
            </a:r>
          </a:p>
          <a:p>
            <a:pPr algn="ctr"/>
            <a:r>
              <a:rPr lang="ru-RU" b="1" dirty="0">
                <a:solidFill>
                  <a:srgbClr val="C00000"/>
                </a:solidFill>
              </a:rPr>
              <a:t>если ВЫ </a:t>
            </a:r>
          </a:p>
        </p:txBody>
      </p:sp>
      <p:cxnSp>
        <p:nvCxnSpPr>
          <p:cNvPr id="10" name="Прямая соединительная линия 9">
            <a:extLst>
              <a:ext uri="{FF2B5EF4-FFF2-40B4-BE49-F238E27FC236}">
                <a16:creationId xmlns:a16="http://schemas.microsoft.com/office/drawing/2014/main" id="{D363AC5F-C46B-7406-B9E3-A6B02102AF5A}"/>
              </a:ext>
            </a:extLst>
          </p:cNvPr>
          <p:cNvCxnSpPr>
            <a:cxnSpLocks/>
          </p:cNvCxnSpPr>
          <p:nvPr/>
        </p:nvCxnSpPr>
        <p:spPr>
          <a:xfrm>
            <a:off x="4283968" y="978406"/>
            <a:ext cx="0" cy="5474930"/>
          </a:xfrm>
          <a:prstGeom prst="line">
            <a:avLst/>
          </a:prstGeom>
          <a:ln w="57150"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1" name="TextBox 10">
            <a:extLst>
              <a:ext uri="{FF2B5EF4-FFF2-40B4-BE49-F238E27FC236}">
                <a16:creationId xmlns:a16="http://schemas.microsoft.com/office/drawing/2014/main" id="{0ADC2675-1DEC-2A04-6E1E-91906A226620}"/>
              </a:ext>
            </a:extLst>
          </p:cNvPr>
          <p:cNvSpPr txBox="1"/>
          <p:nvPr/>
        </p:nvSpPr>
        <p:spPr>
          <a:xfrm>
            <a:off x="4968044" y="1867568"/>
            <a:ext cx="3408195" cy="646331"/>
          </a:xfrm>
          <a:prstGeom prst="rect">
            <a:avLst/>
          </a:prstGeom>
          <a:solidFill>
            <a:schemeClr val="accent1">
              <a:lumMod val="20000"/>
              <a:lumOff val="80000"/>
            </a:schemeClr>
          </a:solidFill>
        </p:spPr>
        <p:txBody>
          <a:bodyPr wrap="square" rtlCol="0">
            <a:spAutoFit/>
          </a:bodyPr>
          <a:lstStyle/>
          <a:p>
            <a:pPr algn="ctr"/>
            <a:r>
              <a:rPr lang="ru-RU" b="1" dirty="0">
                <a:solidFill>
                  <a:schemeClr val="tx2"/>
                </a:solidFill>
              </a:rPr>
              <a:t>ДЕТИ  </a:t>
            </a:r>
          </a:p>
          <a:p>
            <a:pPr algn="ctr"/>
            <a:r>
              <a:rPr lang="ru-RU" i="1" dirty="0">
                <a:solidFill>
                  <a:schemeClr val="tx2"/>
                </a:solidFill>
              </a:rPr>
              <a:t>от 6-ти месяцев до 3-х лет</a:t>
            </a:r>
          </a:p>
        </p:txBody>
      </p:sp>
      <p:sp>
        <p:nvSpPr>
          <p:cNvPr id="12" name="TextBox 11">
            <a:extLst>
              <a:ext uri="{FF2B5EF4-FFF2-40B4-BE49-F238E27FC236}">
                <a16:creationId xmlns:a16="http://schemas.microsoft.com/office/drawing/2014/main" id="{43C6E67C-8644-4F75-8E57-52718F35A0B8}"/>
              </a:ext>
            </a:extLst>
          </p:cNvPr>
          <p:cNvSpPr txBox="1"/>
          <p:nvPr/>
        </p:nvSpPr>
        <p:spPr>
          <a:xfrm>
            <a:off x="5004435" y="2718392"/>
            <a:ext cx="3357851" cy="646331"/>
          </a:xfrm>
          <a:prstGeom prst="rect">
            <a:avLst/>
          </a:prstGeom>
          <a:solidFill>
            <a:schemeClr val="accent1">
              <a:lumMod val="20000"/>
              <a:lumOff val="80000"/>
            </a:schemeClr>
          </a:solidFill>
        </p:spPr>
        <p:txBody>
          <a:bodyPr wrap="square" rtlCol="0">
            <a:spAutoFit/>
          </a:bodyPr>
          <a:lstStyle/>
          <a:p>
            <a:pPr algn="ctr"/>
            <a:r>
              <a:rPr lang="ru-RU" b="1" dirty="0">
                <a:solidFill>
                  <a:schemeClr val="tx2"/>
                </a:solidFill>
              </a:rPr>
              <a:t>ИМЕЕТЕ ХРОНИЧЕСКОЕ ЗАБОЛЕВАНИЕ</a:t>
            </a:r>
            <a:endParaRPr lang="ru-RU" dirty="0">
              <a:solidFill>
                <a:schemeClr val="tx2"/>
              </a:solidFill>
            </a:endParaRPr>
          </a:p>
        </p:txBody>
      </p:sp>
      <p:sp>
        <p:nvSpPr>
          <p:cNvPr id="13" name="TextBox 12">
            <a:extLst>
              <a:ext uri="{FF2B5EF4-FFF2-40B4-BE49-F238E27FC236}">
                <a16:creationId xmlns:a16="http://schemas.microsoft.com/office/drawing/2014/main" id="{DE8996FF-B91D-BDAC-A498-4A1D944F3ED2}"/>
              </a:ext>
            </a:extLst>
          </p:cNvPr>
          <p:cNvSpPr txBox="1"/>
          <p:nvPr/>
        </p:nvSpPr>
        <p:spPr>
          <a:xfrm>
            <a:off x="5004436" y="3493278"/>
            <a:ext cx="3371803" cy="646331"/>
          </a:xfrm>
          <a:prstGeom prst="rect">
            <a:avLst/>
          </a:prstGeom>
          <a:solidFill>
            <a:schemeClr val="accent1">
              <a:lumMod val="20000"/>
              <a:lumOff val="80000"/>
            </a:schemeClr>
          </a:solidFill>
        </p:spPr>
        <p:txBody>
          <a:bodyPr wrap="square" rtlCol="0">
            <a:spAutoFit/>
          </a:bodyPr>
          <a:lstStyle/>
          <a:p>
            <a:pPr algn="ctr"/>
            <a:r>
              <a:rPr lang="ru-RU" b="1" dirty="0">
                <a:solidFill>
                  <a:schemeClr val="tx2"/>
                </a:solidFill>
              </a:rPr>
              <a:t>БЕРЕМЕННЫ </a:t>
            </a:r>
          </a:p>
          <a:p>
            <a:pPr algn="ctr"/>
            <a:r>
              <a:rPr lang="ru-RU" dirty="0">
                <a:solidFill>
                  <a:schemeClr val="tx2"/>
                </a:solidFill>
              </a:rPr>
              <a:t>(</a:t>
            </a:r>
            <a:r>
              <a:rPr lang="ru-RU" i="1" dirty="0">
                <a:solidFill>
                  <a:schemeClr val="tx2"/>
                </a:solidFill>
              </a:rPr>
              <a:t>планируете беременность)</a:t>
            </a:r>
          </a:p>
        </p:txBody>
      </p:sp>
      <p:sp>
        <p:nvSpPr>
          <p:cNvPr id="14" name="TextBox 13">
            <a:extLst>
              <a:ext uri="{FF2B5EF4-FFF2-40B4-BE49-F238E27FC236}">
                <a16:creationId xmlns:a16="http://schemas.microsoft.com/office/drawing/2014/main" id="{51F9722C-7319-16E6-54AE-2508F1092840}"/>
              </a:ext>
            </a:extLst>
          </p:cNvPr>
          <p:cNvSpPr txBox="1"/>
          <p:nvPr/>
        </p:nvSpPr>
        <p:spPr>
          <a:xfrm>
            <a:off x="5004436" y="5818038"/>
            <a:ext cx="3455996" cy="923330"/>
          </a:xfrm>
          <a:prstGeom prst="rect">
            <a:avLst/>
          </a:prstGeom>
          <a:solidFill>
            <a:schemeClr val="accent1">
              <a:lumMod val="20000"/>
              <a:lumOff val="80000"/>
            </a:schemeClr>
          </a:solidFill>
        </p:spPr>
        <p:txBody>
          <a:bodyPr wrap="square" rtlCol="0">
            <a:spAutoFit/>
          </a:bodyPr>
          <a:lstStyle/>
          <a:p>
            <a:pPr algn="ctr"/>
            <a:r>
              <a:rPr lang="ru-RU" b="1" dirty="0">
                <a:solidFill>
                  <a:schemeClr val="tx2"/>
                </a:solidFill>
              </a:rPr>
              <a:t>ПРОЖИВАЕТЕ В УЧРЕЖДЕНИЯХ С КРУГЛОСУТОЧНЫМ РЕЖИМОМ ПРЕБЫВАНИЯ</a:t>
            </a:r>
            <a:endParaRPr lang="ru-RU" dirty="0">
              <a:solidFill>
                <a:schemeClr val="tx2"/>
              </a:solidFill>
            </a:endParaRPr>
          </a:p>
        </p:txBody>
      </p:sp>
      <p:sp>
        <p:nvSpPr>
          <p:cNvPr id="15" name="TextBox 14">
            <a:extLst>
              <a:ext uri="{FF2B5EF4-FFF2-40B4-BE49-F238E27FC236}">
                <a16:creationId xmlns:a16="http://schemas.microsoft.com/office/drawing/2014/main" id="{6155ECF8-078D-8E61-43A3-22DF52148652}"/>
              </a:ext>
            </a:extLst>
          </p:cNvPr>
          <p:cNvSpPr txBox="1"/>
          <p:nvPr/>
        </p:nvSpPr>
        <p:spPr>
          <a:xfrm>
            <a:off x="5004436" y="4210865"/>
            <a:ext cx="3357854" cy="923330"/>
          </a:xfrm>
          <a:prstGeom prst="rect">
            <a:avLst/>
          </a:prstGeom>
          <a:solidFill>
            <a:schemeClr val="accent1">
              <a:lumMod val="20000"/>
              <a:lumOff val="80000"/>
            </a:schemeClr>
          </a:solidFill>
        </p:spPr>
        <p:txBody>
          <a:bodyPr wrap="square" rtlCol="0">
            <a:spAutoFit/>
          </a:bodyPr>
          <a:lstStyle/>
          <a:p>
            <a:pPr algn="ctr"/>
            <a:r>
              <a:rPr lang="ru-RU" b="1" dirty="0">
                <a:solidFill>
                  <a:schemeClr val="tx2"/>
                </a:solidFill>
              </a:rPr>
              <a:t>ПРИНИМАЕТЕ ИММУНОСУПРЕССИВНУЮ ТЕРАПИЮ</a:t>
            </a:r>
            <a:endParaRPr lang="ru-RU" dirty="0">
              <a:solidFill>
                <a:schemeClr val="tx2"/>
              </a:solidFill>
            </a:endParaRPr>
          </a:p>
        </p:txBody>
      </p:sp>
      <p:sp>
        <p:nvSpPr>
          <p:cNvPr id="16" name="TextBox 15">
            <a:extLst>
              <a:ext uri="{FF2B5EF4-FFF2-40B4-BE49-F238E27FC236}">
                <a16:creationId xmlns:a16="http://schemas.microsoft.com/office/drawing/2014/main" id="{0CC773C0-39CF-ABBE-2876-8230FCE901F0}"/>
              </a:ext>
            </a:extLst>
          </p:cNvPr>
          <p:cNvSpPr txBox="1"/>
          <p:nvPr/>
        </p:nvSpPr>
        <p:spPr>
          <a:xfrm>
            <a:off x="5004434" y="5291450"/>
            <a:ext cx="3408191" cy="369332"/>
          </a:xfrm>
          <a:prstGeom prst="rect">
            <a:avLst/>
          </a:prstGeom>
          <a:solidFill>
            <a:schemeClr val="accent1">
              <a:lumMod val="20000"/>
              <a:lumOff val="80000"/>
            </a:schemeClr>
          </a:solidFill>
        </p:spPr>
        <p:txBody>
          <a:bodyPr wrap="square" rtlCol="0">
            <a:spAutoFit/>
          </a:bodyPr>
          <a:lstStyle/>
          <a:p>
            <a:pPr algn="ctr"/>
            <a:r>
              <a:rPr lang="ru-RU" b="1" dirty="0">
                <a:solidFill>
                  <a:schemeClr val="tx2"/>
                </a:solidFill>
              </a:rPr>
              <a:t>СТАРШЕ  65 ЛЕТ</a:t>
            </a:r>
            <a:endParaRPr lang="ru-RU" dirty="0">
              <a:solidFill>
                <a:schemeClr val="tx2"/>
              </a:solidFill>
            </a:endParaRPr>
          </a:p>
        </p:txBody>
      </p:sp>
    </p:spTree>
    <p:extLst>
      <p:ext uri="{BB962C8B-B14F-4D97-AF65-F5344CB8AC3E}">
        <p14:creationId xmlns:p14="http://schemas.microsoft.com/office/powerpoint/2010/main" val="2516773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1B99D9E-87FE-C4A4-8A47-5DFAF0A95BF5}"/>
              </a:ext>
            </a:extLst>
          </p:cNvPr>
          <p:cNvSpPr txBox="1"/>
          <p:nvPr/>
        </p:nvSpPr>
        <p:spPr>
          <a:xfrm>
            <a:off x="899592" y="116632"/>
            <a:ext cx="7344816" cy="861774"/>
          </a:xfrm>
          <a:prstGeom prst="rect">
            <a:avLst/>
          </a:prstGeom>
          <a:solidFill>
            <a:schemeClr val="accent3">
              <a:lumMod val="20000"/>
              <a:lumOff val="80000"/>
            </a:schemeClr>
          </a:solidFill>
        </p:spPr>
        <p:txBody>
          <a:bodyPr wrap="square" rtlCol="0">
            <a:spAutoFit/>
          </a:bodyPr>
          <a:lstStyle/>
          <a:p>
            <a:pPr algn="ctr"/>
            <a:r>
              <a:rPr lang="ru-RU" sz="3200" b="1" dirty="0">
                <a:solidFill>
                  <a:schemeClr val="tx2"/>
                </a:solidFill>
              </a:rPr>
              <a:t>Вакцинация против гриппа</a:t>
            </a:r>
          </a:p>
          <a:p>
            <a:pPr algn="ctr"/>
            <a:r>
              <a:rPr lang="ru-RU" dirty="0">
                <a:solidFill>
                  <a:schemeClr val="tx2"/>
                </a:solidFill>
              </a:rPr>
              <a:t>ЧТО ВАЖНО ЗНАТЬ </a:t>
            </a:r>
          </a:p>
        </p:txBody>
      </p:sp>
      <p:sp>
        <p:nvSpPr>
          <p:cNvPr id="5" name="TextBox 4">
            <a:extLst>
              <a:ext uri="{FF2B5EF4-FFF2-40B4-BE49-F238E27FC236}">
                <a16:creationId xmlns:a16="http://schemas.microsoft.com/office/drawing/2014/main" id="{FD40AF1E-020E-7A4B-E890-CC488CA1DD76}"/>
              </a:ext>
            </a:extLst>
          </p:cNvPr>
          <p:cNvSpPr txBox="1"/>
          <p:nvPr/>
        </p:nvSpPr>
        <p:spPr>
          <a:xfrm>
            <a:off x="683568" y="1184284"/>
            <a:ext cx="2952328" cy="915383"/>
          </a:xfrm>
          <a:prstGeom prst="rect">
            <a:avLst/>
          </a:prstGeom>
          <a:solidFill>
            <a:schemeClr val="bg2"/>
          </a:solidFill>
        </p:spPr>
        <p:txBody>
          <a:bodyPr wrap="square" rtlCol="0">
            <a:spAutoFit/>
          </a:bodyPr>
          <a:lstStyle/>
          <a:p>
            <a:pPr algn="ctr"/>
            <a:r>
              <a:rPr lang="ru-RU" dirty="0"/>
              <a:t>Ежегодно используются вакцины </a:t>
            </a:r>
            <a:r>
              <a:rPr lang="ru-RU" b="1" dirty="0"/>
              <a:t>из эпидемически актуальных штаммов </a:t>
            </a:r>
          </a:p>
        </p:txBody>
      </p:sp>
      <p:sp>
        <p:nvSpPr>
          <p:cNvPr id="6" name="TextBox 5">
            <a:extLst>
              <a:ext uri="{FF2B5EF4-FFF2-40B4-BE49-F238E27FC236}">
                <a16:creationId xmlns:a16="http://schemas.microsoft.com/office/drawing/2014/main" id="{E07469CC-1A18-C9BF-5C02-BEC81AF5FD99}"/>
              </a:ext>
            </a:extLst>
          </p:cNvPr>
          <p:cNvSpPr txBox="1"/>
          <p:nvPr/>
        </p:nvSpPr>
        <p:spPr>
          <a:xfrm>
            <a:off x="4788024" y="1176337"/>
            <a:ext cx="3528392" cy="923330"/>
          </a:xfrm>
          <a:prstGeom prst="rect">
            <a:avLst/>
          </a:prstGeom>
          <a:solidFill>
            <a:schemeClr val="accent2">
              <a:lumMod val="40000"/>
              <a:lumOff val="60000"/>
            </a:schemeClr>
          </a:solidFill>
        </p:spPr>
        <p:txBody>
          <a:bodyPr wrap="square" rtlCol="0">
            <a:spAutoFit/>
          </a:bodyPr>
          <a:lstStyle/>
          <a:p>
            <a:pPr algn="ctr"/>
            <a:r>
              <a:rPr lang="ru-RU" dirty="0"/>
              <a:t>Защитный типоспецифический иммунитет вырабатывается </a:t>
            </a:r>
            <a:r>
              <a:rPr lang="ru-RU" b="1" dirty="0"/>
              <a:t>в среднем через 14 дней</a:t>
            </a:r>
          </a:p>
        </p:txBody>
      </p:sp>
      <p:sp>
        <p:nvSpPr>
          <p:cNvPr id="7" name="TextBox 6">
            <a:extLst>
              <a:ext uri="{FF2B5EF4-FFF2-40B4-BE49-F238E27FC236}">
                <a16:creationId xmlns:a16="http://schemas.microsoft.com/office/drawing/2014/main" id="{E0BDF79E-5967-F1B9-ED55-B97B0D83DA0A}"/>
              </a:ext>
            </a:extLst>
          </p:cNvPr>
          <p:cNvSpPr txBox="1"/>
          <p:nvPr/>
        </p:nvSpPr>
        <p:spPr>
          <a:xfrm>
            <a:off x="582216" y="2411846"/>
            <a:ext cx="3312368" cy="923330"/>
          </a:xfrm>
          <a:prstGeom prst="rect">
            <a:avLst/>
          </a:prstGeom>
          <a:solidFill>
            <a:schemeClr val="accent1">
              <a:lumMod val="20000"/>
              <a:lumOff val="80000"/>
            </a:schemeClr>
          </a:solidFill>
        </p:spPr>
        <p:txBody>
          <a:bodyPr wrap="square" rtlCol="0">
            <a:spAutoFit/>
          </a:bodyPr>
          <a:lstStyle/>
          <a:p>
            <a:pPr algn="ctr"/>
            <a:r>
              <a:rPr lang="ru-RU" dirty="0"/>
              <a:t>Массовую вакцинацию проводят</a:t>
            </a:r>
          </a:p>
          <a:p>
            <a:pPr algn="ctr"/>
            <a:r>
              <a:rPr lang="ru-RU" dirty="0"/>
              <a:t> </a:t>
            </a:r>
            <a:r>
              <a:rPr lang="ru-RU" b="1" dirty="0"/>
              <a:t>с сентября по декабрь</a:t>
            </a:r>
          </a:p>
        </p:txBody>
      </p:sp>
      <p:sp>
        <p:nvSpPr>
          <p:cNvPr id="8" name="TextBox 7">
            <a:extLst>
              <a:ext uri="{FF2B5EF4-FFF2-40B4-BE49-F238E27FC236}">
                <a16:creationId xmlns:a16="http://schemas.microsoft.com/office/drawing/2014/main" id="{348B97AE-0E5E-D892-5C6B-24011546C652}"/>
              </a:ext>
            </a:extLst>
          </p:cNvPr>
          <p:cNvSpPr txBox="1"/>
          <p:nvPr/>
        </p:nvSpPr>
        <p:spPr>
          <a:xfrm>
            <a:off x="2915816" y="3406623"/>
            <a:ext cx="3312368" cy="646331"/>
          </a:xfrm>
          <a:prstGeom prst="rect">
            <a:avLst/>
          </a:prstGeom>
          <a:solidFill>
            <a:schemeClr val="accent1">
              <a:lumMod val="20000"/>
              <a:lumOff val="80000"/>
            </a:schemeClr>
          </a:solidFill>
        </p:spPr>
        <p:txBody>
          <a:bodyPr wrap="square" rtlCol="0">
            <a:spAutoFit/>
          </a:bodyPr>
          <a:lstStyle/>
          <a:p>
            <a:pPr algn="ctr"/>
            <a:r>
              <a:rPr lang="ru-RU" dirty="0">
                <a:solidFill>
                  <a:schemeClr val="bg2">
                    <a:lumMod val="25000"/>
                  </a:schemeClr>
                </a:solidFill>
              </a:rPr>
              <a:t>Вакцина вводится внутримышечно </a:t>
            </a:r>
          </a:p>
        </p:txBody>
      </p:sp>
      <p:sp>
        <p:nvSpPr>
          <p:cNvPr id="10" name="TextBox 9">
            <a:extLst>
              <a:ext uri="{FF2B5EF4-FFF2-40B4-BE49-F238E27FC236}">
                <a16:creationId xmlns:a16="http://schemas.microsoft.com/office/drawing/2014/main" id="{03C3CC5E-E1C5-653C-E6F9-992E190DA49E}"/>
              </a:ext>
            </a:extLst>
          </p:cNvPr>
          <p:cNvSpPr txBox="1"/>
          <p:nvPr/>
        </p:nvSpPr>
        <p:spPr>
          <a:xfrm>
            <a:off x="4579600" y="2481014"/>
            <a:ext cx="4019128" cy="646331"/>
          </a:xfrm>
          <a:prstGeom prst="rect">
            <a:avLst/>
          </a:prstGeom>
          <a:solidFill>
            <a:schemeClr val="accent1">
              <a:lumMod val="20000"/>
              <a:lumOff val="80000"/>
            </a:schemeClr>
          </a:solidFill>
        </p:spPr>
        <p:txBody>
          <a:bodyPr wrap="square" rtlCol="0">
            <a:spAutoFit/>
          </a:bodyPr>
          <a:lstStyle/>
          <a:p>
            <a:pPr algn="ctr"/>
            <a:r>
              <a:rPr lang="ru-RU" dirty="0"/>
              <a:t>Поствакцинальный иммунитет сохраняется </a:t>
            </a:r>
            <a:r>
              <a:rPr lang="ru-RU" b="1" dirty="0"/>
              <a:t>от 6-ти до 12-ти месяцев</a:t>
            </a:r>
          </a:p>
        </p:txBody>
      </p:sp>
      <p:sp>
        <p:nvSpPr>
          <p:cNvPr id="2" name="TextBox 1">
            <a:extLst>
              <a:ext uri="{FF2B5EF4-FFF2-40B4-BE49-F238E27FC236}">
                <a16:creationId xmlns:a16="http://schemas.microsoft.com/office/drawing/2014/main" id="{0374EA0F-0346-69AA-78BD-2D31E13FDECD}"/>
              </a:ext>
            </a:extLst>
          </p:cNvPr>
          <p:cNvSpPr txBox="1"/>
          <p:nvPr/>
        </p:nvSpPr>
        <p:spPr>
          <a:xfrm>
            <a:off x="224912" y="4332232"/>
            <a:ext cx="8694176" cy="2308324"/>
          </a:xfrm>
          <a:prstGeom prst="rect">
            <a:avLst/>
          </a:prstGeom>
          <a:solidFill>
            <a:schemeClr val="accent4">
              <a:lumMod val="20000"/>
              <a:lumOff val="80000"/>
            </a:schemeClr>
          </a:solidFill>
        </p:spPr>
        <p:txBody>
          <a:bodyPr wrap="square" rtlCol="0">
            <a:spAutoFit/>
          </a:bodyPr>
          <a:lstStyle/>
          <a:p>
            <a:pPr algn="ctr"/>
            <a:r>
              <a:rPr lang="ru-RU" b="0" i="0" dirty="0">
                <a:solidFill>
                  <a:schemeClr val="tx2"/>
                </a:solidFill>
                <a:effectLst/>
                <a:cs typeface="Times New Roman" panose="02020603050405020304" pitchFamily="18" charset="0"/>
              </a:rPr>
              <a:t>После прививки могут быть:</a:t>
            </a:r>
          </a:p>
          <a:p>
            <a:pPr algn="ctr"/>
            <a:r>
              <a:rPr lang="ru-RU" dirty="0">
                <a:solidFill>
                  <a:schemeClr val="tx2"/>
                </a:solidFill>
                <a:cs typeface="Times New Roman" panose="02020603050405020304" pitchFamily="18" charset="0"/>
              </a:rPr>
              <a:t>м</a:t>
            </a:r>
            <a:r>
              <a:rPr lang="ru-RU" b="0" i="0" dirty="0">
                <a:solidFill>
                  <a:schemeClr val="tx2"/>
                </a:solidFill>
                <a:effectLst/>
                <a:cs typeface="Times New Roman" panose="02020603050405020304" pitchFamily="18" charset="0"/>
              </a:rPr>
              <a:t>естные реакции: </a:t>
            </a:r>
            <a:r>
              <a:rPr lang="ru-RU" b="1" i="0" dirty="0">
                <a:solidFill>
                  <a:schemeClr val="tx2"/>
                </a:solidFill>
                <a:effectLst/>
                <a:cs typeface="Times New Roman" panose="02020603050405020304" pitchFamily="18" charset="0"/>
              </a:rPr>
              <a:t>покраснение, припухлость, болезненность, уплотнение в месте введения вакцины </a:t>
            </a:r>
            <a:r>
              <a:rPr lang="ru-RU" i="1" dirty="0">
                <a:solidFill>
                  <a:schemeClr val="tx2"/>
                </a:solidFill>
                <a:effectLst/>
                <a:cs typeface="Times New Roman" panose="02020603050405020304" pitchFamily="18" charset="0"/>
              </a:rPr>
              <a:t>(частота 1 случай на 10-100 прививок).</a:t>
            </a:r>
          </a:p>
          <a:p>
            <a:pPr algn="ctr"/>
            <a:r>
              <a:rPr lang="ru-RU" dirty="0">
                <a:solidFill>
                  <a:schemeClr val="tx2"/>
                </a:solidFill>
                <a:cs typeface="Times New Roman" panose="02020603050405020304" pitchFamily="18" charset="0"/>
              </a:rPr>
              <a:t>о</a:t>
            </a:r>
            <a:r>
              <a:rPr lang="ru-RU" b="0" i="0" dirty="0">
                <a:solidFill>
                  <a:schemeClr val="tx2"/>
                </a:solidFill>
                <a:effectLst/>
                <a:cs typeface="Times New Roman" panose="02020603050405020304" pitchFamily="18" charset="0"/>
              </a:rPr>
              <a:t>бщие реакции: </a:t>
            </a:r>
            <a:r>
              <a:rPr lang="ru-RU" b="1" i="0" dirty="0">
                <a:solidFill>
                  <a:schemeClr val="tx2"/>
                </a:solidFill>
                <a:effectLst/>
                <a:cs typeface="Times New Roman" panose="02020603050405020304" pitchFamily="18" charset="0"/>
              </a:rPr>
              <a:t>повышение температуры тела, недомогание, болезненность в мышцах и суставах</a:t>
            </a:r>
            <a:r>
              <a:rPr lang="ru-RU" b="0" i="0" dirty="0">
                <a:solidFill>
                  <a:schemeClr val="tx2"/>
                </a:solidFill>
                <a:effectLst/>
                <a:cs typeface="Times New Roman" panose="02020603050405020304" pitchFamily="18" charset="0"/>
              </a:rPr>
              <a:t> </a:t>
            </a:r>
            <a:r>
              <a:rPr lang="ru-RU" i="1" dirty="0">
                <a:solidFill>
                  <a:schemeClr val="tx2"/>
                </a:solidFill>
                <a:effectLst/>
                <a:cs typeface="Times New Roman" panose="02020603050405020304" pitchFamily="18" charset="0"/>
              </a:rPr>
              <a:t>(частота 1 случай на 100-1000 прививок).</a:t>
            </a:r>
          </a:p>
          <a:p>
            <a:pPr algn="ctr"/>
            <a:r>
              <a:rPr lang="ru-RU" b="0" i="0" dirty="0">
                <a:solidFill>
                  <a:schemeClr val="tx2"/>
                </a:solidFill>
                <a:effectLst/>
                <a:cs typeface="Times New Roman" panose="02020603050405020304" pitchFamily="18" charset="0"/>
              </a:rPr>
              <a:t>Реакции могут наблюдаться </a:t>
            </a:r>
            <a:r>
              <a:rPr lang="ru-RU" b="1" i="0" dirty="0">
                <a:solidFill>
                  <a:schemeClr val="tx2"/>
                </a:solidFill>
                <a:effectLst/>
                <a:cs typeface="Times New Roman" panose="02020603050405020304" pitchFamily="18" charset="0"/>
              </a:rPr>
              <a:t>в первые 72 часа </a:t>
            </a:r>
            <a:r>
              <a:rPr lang="ru-RU" b="0" i="0" dirty="0">
                <a:solidFill>
                  <a:schemeClr val="tx2"/>
                </a:solidFill>
                <a:effectLst/>
                <a:cs typeface="Times New Roman" panose="02020603050405020304" pitchFamily="18" charset="0"/>
              </a:rPr>
              <a:t>после введения вакцины.</a:t>
            </a:r>
          </a:p>
          <a:p>
            <a:pPr algn="ctr"/>
            <a:r>
              <a:rPr lang="ru-RU" dirty="0">
                <a:solidFill>
                  <a:schemeClr val="tx2"/>
                </a:solidFill>
                <a:cs typeface="Times New Roman" panose="02020603050405020304" pitchFamily="18" charset="0"/>
              </a:rPr>
              <a:t>Практически во всех случаях </a:t>
            </a:r>
            <a:r>
              <a:rPr lang="ru-RU" b="1" dirty="0">
                <a:solidFill>
                  <a:schemeClr val="tx2"/>
                </a:solidFill>
                <a:cs typeface="Times New Roman" panose="02020603050405020304" pitchFamily="18" charset="0"/>
              </a:rPr>
              <a:t>реакции</a:t>
            </a:r>
            <a:r>
              <a:rPr lang="ru-RU" b="1" dirty="0">
                <a:solidFill>
                  <a:schemeClr val="tx2"/>
                </a:solidFill>
                <a:effectLst/>
                <a:cs typeface="Times New Roman" panose="02020603050405020304" pitchFamily="18" charset="0"/>
              </a:rPr>
              <a:t> не требуют специального лечения и проходят самостоятельно</a:t>
            </a:r>
            <a:r>
              <a:rPr lang="ru-RU" b="0" i="0" dirty="0">
                <a:solidFill>
                  <a:schemeClr val="tx2"/>
                </a:solidFill>
                <a:effectLst/>
                <a:cs typeface="Times New Roman" panose="02020603050405020304" pitchFamily="18" charset="0"/>
              </a:rPr>
              <a:t>.</a:t>
            </a:r>
          </a:p>
        </p:txBody>
      </p:sp>
    </p:spTree>
    <p:extLst>
      <p:ext uri="{BB962C8B-B14F-4D97-AF65-F5344CB8AC3E}">
        <p14:creationId xmlns:p14="http://schemas.microsoft.com/office/powerpoint/2010/main" val="1754749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41A5D24-347A-259C-CEE9-BBD1D1C328CD}"/>
              </a:ext>
            </a:extLst>
          </p:cNvPr>
          <p:cNvSpPr txBox="1"/>
          <p:nvPr/>
        </p:nvSpPr>
        <p:spPr>
          <a:xfrm>
            <a:off x="863784" y="4449674"/>
            <a:ext cx="7728168" cy="923330"/>
          </a:xfrm>
          <a:prstGeom prst="rect">
            <a:avLst/>
          </a:prstGeom>
          <a:solidFill>
            <a:schemeClr val="accent1">
              <a:lumMod val="20000"/>
              <a:lumOff val="80000"/>
            </a:schemeClr>
          </a:solidFill>
        </p:spPr>
        <p:txBody>
          <a:bodyPr wrap="square">
            <a:spAutoFit/>
          </a:bodyPr>
          <a:lstStyle/>
          <a:p>
            <a:pPr algn="l"/>
            <a:r>
              <a:rPr lang="ru-RU" b="1" i="0" dirty="0">
                <a:solidFill>
                  <a:schemeClr val="bg2">
                    <a:lumMod val="25000"/>
                  </a:schemeClr>
                </a:solidFill>
                <a:effectLst/>
                <a:latin typeface="EuclidFlex"/>
              </a:rPr>
              <a:t>Отсроченная смертность </a:t>
            </a:r>
            <a:r>
              <a:rPr lang="ru-RU" i="0" dirty="0">
                <a:solidFill>
                  <a:schemeClr val="bg2">
                    <a:lumMod val="25000"/>
                  </a:schemeClr>
                </a:solidFill>
                <a:effectLst/>
                <a:latin typeface="EuclidFlex"/>
              </a:rPr>
              <a:t>(через несколько недель после болезни) </a:t>
            </a:r>
            <a:r>
              <a:rPr lang="ru-RU" b="1" i="0" dirty="0">
                <a:solidFill>
                  <a:schemeClr val="bg2">
                    <a:lumMod val="25000"/>
                  </a:schemeClr>
                </a:solidFill>
                <a:effectLst/>
                <a:latin typeface="EuclidFlex"/>
              </a:rPr>
              <a:t>у лиц пожилого возраста связана с инфарктом и инсультом.</a:t>
            </a:r>
          </a:p>
          <a:p>
            <a:pPr algn="l"/>
            <a:r>
              <a:rPr lang="ru-RU" b="1" i="0" dirty="0">
                <a:solidFill>
                  <a:schemeClr val="bg2">
                    <a:lumMod val="25000"/>
                  </a:schemeClr>
                </a:solidFill>
                <a:effectLst/>
                <a:latin typeface="EuclidFlex"/>
              </a:rPr>
              <a:t> </a:t>
            </a:r>
          </a:p>
        </p:txBody>
      </p:sp>
      <p:sp>
        <p:nvSpPr>
          <p:cNvPr id="4" name="TextBox 3">
            <a:extLst>
              <a:ext uri="{FF2B5EF4-FFF2-40B4-BE49-F238E27FC236}">
                <a16:creationId xmlns:a16="http://schemas.microsoft.com/office/drawing/2014/main" id="{62790247-07A6-1654-A489-DFC3064BEC48}"/>
              </a:ext>
            </a:extLst>
          </p:cNvPr>
          <p:cNvSpPr txBox="1"/>
          <p:nvPr/>
        </p:nvSpPr>
        <p:spPr>
          <a:xfrm>
            <a:off x="899592" y="116632"/>
            <a:ext cx="7344816" cy="861774"/>
          </a:xfrm>
          <a:prstGeom prst="rect">
            <a:avLst/>
          </a:prstGeom>
          <a:solidFill>
            <a:schemeClr val="accent1">
              <a:lumMod val="20000"/>
              <a:lumOff val="80000"/>
            </a:schemeClr>
          </a:solidFill>
        </p:spPr>
        <p:txBody>
          <a:bodyPr wrap="square" rtlCol="0">
            <a:spAutoFit/>
          </a:bodyPr>
          <a:lstStyle/>
          <a:p>
            <a:pPr algn="ctr"/>
            <a:r>
              <a:rPr lang="ru-RU" sz="3200" b="1" dirty="0">
                <a:solidFill>
                  <a:schemeClr val="tx2"/>
                </a:solidFill>
              </a:rPr>
              <a:t>Вакцинация против гриппа</a:t>
            </a:r>
          </a:p>
          <a:p>
            <a:pPr algn="ctr"/>
            <a:r>
              <a:rPr lang="ru-RU" i="1" dirty="0">
                <a:solidFill>
                  <a:schemeClr val="tx2"/>
                </a:solidFill>
              </a:rPr>
              <a:t>ЧТО ВАЖНО ЗНАТЬ </a:t>
            </a:r>
          </a:p>
        </p:txBody>
      </p:sp>
      <p:sp>
        <p:nvSpPr>
          <p:cNvPr id="8" name="TextBox 7">
            <a:extLst>
              <a:ext uri="{FF2B5EF4-FFF2-40B4-BE49-F238E27FC236}">
                <a16:creationId xmlns:a16="http://schemas.microsoft.com/office/drawing/2014/main" id="{D3F1E470-E9ED-17AE-352C-8AE97246BB5B}"/>
              </a:ext>
            </a:extLst>
          </p:cNvPr>
          <p:cNvSpPr txBox="1"/>
          <p:nvPr/>
        </p:nvSpPr>
        <p:spPr>
          <a:xfrm>
            <a:off x="1019200" y="1293415"/>
            <a:ext cx="7488832" cy="923330"/>
          </a:xfrm>
          <a:prstGeom prst="rect">
            <a:avLst/>
          </a:prstGeom>
          <a:solidFill>
            <a:schemeClr val="accent3">
              <a:lumMod val="20000"/>
              <a:lumOff val="80000"/>
            </a:schemeClr>
          </a:solidFill>
        </p:spPr>
        <p:txBody>
          <a:bodyPr wrap="square">
            <a:spAutoFit/>
          </a:bodyPr>
          <a:lstStyle/>
          <a:p>
            <a:pPr algn="ctr"/>
            <a:r>
              <a:rPr lang="ru-RU" b="0" i="0" dirty="0">
                <a:solidFill>
                  <a:schemeClr val="bg2">
                    <a:lumMod val="25000"/>
                  </a:schemeClr>
                </a:solidFill>
                <a:effectLst/>
                <a:latin typeface="EuclidFlex"/>
              </a:rPr>
              <a:t>Заболеванию гриппом подвержены все возрастные группы. Особую опасность грипп представляет </a:t>
            </a:r>
            <a:r>
              <a:rPr lang="ru-RU" b="1" i="0" dirty="0">
                <a:solidFill>
                  <a:schemeClr val="bg2">
                    <a:lumMod val="25000"/>
                  </a:schemeClr>
                </a:solidFill>
                <a:effectLst/>
                <a:latin typeface="EuclidFlex"/>
              </a:rPr>
              <a:t>для детей раннего возраста, пожилых людей и лиц, имеющих хронические заболевания</a:t>
            </a:r>
            <a:r>
              <a:rPr lang="ru-RU" b="0" i="0" dirty="0">
                <a:solidFill>
                  <a:schemeClr val="bg2">
                    <a:lumMod val="25000"/>
                  </a:schemeClr>
                </a:solidFill>
                <a:effectLst/>
                <a:latin typeface="EuclidFlex"/>
              </a:rPr>
              <a:t>. </a:t>
            </a:r>
          </a:p>
        </p:txBody>
      </p:sp>
      <p:sp>
        <p:nvSpPr>
          <p:cNvPr id="10" name="TextBox 9">
            <a:extLst>
              <a:ext uri="{FF2B5EF4-FFF2-40B4-BE49-F238E27FC236}">
                <a16:creationId xmlns:a16="http://schemas.microsoft.com/office/drawing/2014/main" id="{E4E58F0A-FAEA-7317-78AB-1A2B0F2A6887}"/>
              </a:ext>
            </a:extLst>
          </p:cNvPr>
          <p:cNvSpPr txBox="1"/>
          <p:nvPr/>
        </p:nvSpPr>
        <p:spPr>
          <a:xfrm>
            <a:off x="971540" y="2531754"/>
            <a:ext cx="7825680" cy="646331"/>
          </a:xfrm>
          <a:prstGeom prst="rect">
            <a:avLst/>
          </a:prstGeom>
          <a:solidFill>
            <a:schemeClr val="accent1">
              <a:lumMod val="20000"/>
              <a:lumOff val="80000"/>
            </a:schemeClr>
          </a:solidFill>
        </p:spPr>
        <p:txBody>
          <a:bodyPr wrap="square">
            <a:spAutoFit/>
          </a:bodyPr>
          <a:lstStyle/>
          <a:p>
            <a:pPr algn="ctr"/>
            <a:r>
              <a:rPr lang="ru-RU" i="0" dirty="0">
                <a:solidFill>
                  <a:schemeClr val="bg2">
                    <a:lumMod val="25000"/>
                  </a:schemeClr>
                </a:solidFill>
                <a:effectLst/>
                <a:latin typeface="EuclidFlex"/>
              </a:rPr>
              <a:t>По данным ВОЗ</a:t>
            </a:r>
            <a:r>
              <a:rPr lang="ru-RU" b="1" i="0" dirty="0">
                <a:solidFill>
                  <a:schemeClr val="bg2">
                    <a:lumMod val="25000"/>
                  </a:schemeClr>
                </a:solidFill>
                <a:effectLst/>
                <a:latin typeface="EuclidFlex"/>
              </a:rPr>
              <a:t>, 80% летальных исходов от гриппа и его осложнений приходится на лиц, относящихся к этим группам населения. </a:t>
            </a:r>
          </a:p>
        </p:txBody>
      </p:sp>
      <p:sp>
        <p:nvSpPr>
          <p:cNvPr id="12" name="TextBox 11">
            <a:extLst>
              <a:ext uri="{FF2B5EF4-FFF2-40B4-BE49-F238E27FC236}">
                <a16:creationId xmlns:a16="http://schemas.microsoft.com/office/drawing/2014/main" id="{5241E694-AB11-69B8-A990-356CAA0A87CA}"/>
              </a:ext>
            </a:extLst>
          </p:cNvPr>
          <p:cNvSpPr txBox="1"/>
          <p:nvPr/>
        </p:nvSpPr>
        <p:spPr>
          <a:xfrm>
            <a:off x="1405084" y="3447702"/>
            <a:ext cx="6717064" cy="646331"/>
          </a:xfrm>
          <a:prstGeom prst="rect">
            <a:avLst/>
          </a:prstGeom>
          <a:solidFill>
            <a:schemeClr val="accent2">
              <a:lumMod val="20000"/>
              <a:lumOff val="80000"/>
            </a:schemeClr>
          </a:solidFill>
        </p:spPr>
        <p:txBody>
          <a:bodyPr wrap="square">
            <a:spAutoFit/>
          </a:bodyPr>
          <a:lstStyle/>
          <a:p>
            <a:pPr algn="ctr"/>
            <a:r>
              <a:rPr lang="ru-RU" i="0" dirty="0">
                <a:solidFill>
                  <a:schemeClr val="bg2">
                    <a:lumMod val="25000"/>
                  </a:schemeClr>
                </a:solidFill>
                <a:effectLst/>
                <a:latin typeface="EuclidFlex"/>
              </a:rPr>
              <a:t>Грипп отягощает </a:t>
            </a:r>
            <a:r>
              <a:rPr lang="ru-RU" b="1" i="0" dirty="0">
                <a:solidFill>
                  <a:schemeClr val="bg2">
                    <a:lumMod val="25000"/>
                  </a:schemeClr>
                </a:solidFill>
                <a:effectLst/>
                <a:latin typeface="EuclidFlex"/>
              </a:rPr>
              <a:t>течение хронических болезней, особенно сердечно-сосудистой и бронхо-легочной систем. </a:t>
            </a:r>
          </a:p>
        </p:txBody>
      </p:sp>
      <p:sp>
        <p:nvSpPr>
          <p:cNvPr id="14" name="TextBox 13">
            <a:extLst>
              <a:ext uri="{FF2B5EF4-FFF2-40B4-BE49-F238E27FC236}">
                <a16:creationId xmlns:a16="http://schemas.microsoft.com/office/drawing/2014/main" id="{494EA0EC-D549-816E-3AE1-418474EFAEEA}"/>
              </a:ext>
            </a:extLst>
          </p:cNvPr>
          <p:cNvSpPr txBox="1"/>
          <p:nvPr/>
        </p:nvSpPr>
        <p:spPr>
          <a:xfrm>
            <a:off x="1015648" y="5564585"/>
            <a:ext cx="7416824" cy="923330"/>
          </a:xfrm>
          <a:prstGeom prst="rect">
            <a:avLst/>
          </a:prstGeom>
          <a:solidFill>
            <a:schemeClr val="accent1">
              <a:lumMod val="20000"/>
              <a:lumOff val="80000"/>
            </a:schemeClr>
          </a:solidFill>
        </p:spPr>
        <p:txBody>
          <a:bodyPr wrap="square">
            <a:spAutoFit/>
          </a:bodyPr>
          <a:lstStyle/>
          <a:p>
            <a:pPr algn="ctr"/>
            <a:r>
              <a:rPr lang="ru-RU" i="0" dirty="0">
                <a:solidFill>
                  <a:schemeClr val="bg2">
                    <a:lumMod val="25000"/>
                  </a:schemeClr>
                </a:solidFill>
                <a:effectLst/>
                <a:latin typeface="EuclidFlex"/>
              </a:rPr>
              <a:t>Летальность от гриппа </a:t>
            </a:r>
            <a:r>
              <a:rPr lang="ru-RU" b="1" i="0" dirty="0">
                <a:solidFill>
                  <a:schemeClr val="bg2">
                    <a:lumMod val="25000"/>
                  </a:schemeClr>
                </a:solidFill>
                <a:effectLst/>
                <a:latin typeface="EuclidFlex"/>
              </a:rPr>
              <a:t>у лиц с хроническими обструктивными болезнями легких составляет 30% в сравнении с 0,1% у здоровых </a:t>
            </a:r>
          </a:p>
          <a:p>
            <a:pPr algn="ctr"/>
            <a:r>
              <a:rPr lang="ru-RU" b="1" i="0" dirty="0">
                <a:solidFill>
                  <a:schemeClr val="bg2">
                    <a:lumMod val="25000"/>
                  </a:schemeClr>
                </a:solidFill>
                <a:effectLst/>
                <a:latin typeface="EuclidFlex"/>
              </a:rPr>
              <a:t>(в 300 раз выше!).</a:t>
            </a:r>
            <a:endParaRPr lang="ru-RU" b="1" dirty="0">
              <a:solidFill>
                <a:schemeClr val="bg2">
                  <a:lumMod val="25000"/>
                </a:schemeClr>
              </a:solidFill>
            </a:endParaRPr>
          </a:p>
        </p:txBody>
      </p:sp>
    </p:spTree>
    <p:extLst>
      <p:ext uri="{BB962C8B-B14F-4D97-AF65-F5344CB8AC3E}">
        <p14:creationId xmlns:p14="http://schemas.microsoft.com/office/powerpoint/2010/main" val="1011441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E6F70D9-8965-1D11-85D6-AAA8D13F326F}"/>
              </a:ext>
            </a:extLst>
          </p:cNvPr>
          <p:cNvSpPr txBox="1"/>
          <p:nvPr/>
        </p:nvSpPr>
        <p:spPr>
          <a:xfrm>
            <a:off x="1069839" y="5038371"/>
            <a:ext cx="7344816" cy="1477328"/>
          </a:xfrm>
          <a:prstGeom prst="rect">
            <a:avLst/>
          </a:prstGeom>
          <a:solidFill>
            <a:schemeClr val="accent5">
              <a:lumMod val="20000"/>
              <a:lumOff val="80000"/>
            </a:schemeClr>
          </a:solidFill>
        </p:spPr>
        <p:txBody>
          <a:bodyPr wrap="square">
            <a:spAutoFit/>
          </a:bodyPr>
          <a:lstStyle/>
          <a:p>
            <a:pPr algn="ctr"/>
            <a:r>
              <a:rPr lang="ru-RU" b="0" i="0" dirty="0">
                <a:solidFill>
                  <a:srgbClr val="040707"/>
                </a:solidFill>
                <a:effectLst/>
                <a:latin typeface="EuclidFlex"/>
              </a:rPr>
              <a:t>Мета-анализ проведенных исследований показал</a:t>
            </a:r>
            <a:r>
              <a:rPr lang="ru-RU" dirty="0">
                <a:solidFill>
                  <a:srgbClr val="040707"/>
                </a:solidFill>
                <a:latin typeface="EuclidFlex"/>
              </a:rPr>
              <a:t>:</a:t>
            </a:r>
          </a:p>
          <a:p>
            <a:pPr algn="ctr"/>
            <a:r>
              <a:rPr lang="ru-RU" b="0" i="0" dirty="0">
                <a:solidFill>
                  <a:srgbClr val="040707"/>
                </a:solidFill>
                <a:effectLst/>
                <a:latin typeface="EuclidFlex"/>
              </a:rPr>
              <a:t>вакцинация обеспечивает уменьшение количества </a:t>
            </a:r>
            <a:r>
              <a:rPr lang="ru-RU" b="1" i="0" dirty="0">
                <a:solidFill>
                  <a:srgbClr val="040707"/>
                </a:solidFill>
                <a:effectLst/>
                <a:latin typeface="EuclidFlex"/>
              </a:rPr>
              <a:t>гриппоподобных эпизодов на 35-40%, </a:t>
            </a:r>
          </a:p>
          <a:p>
            <a:pPr algn="ctr"/>
            <a:r>
              <a:rPr lang="ru-RU" b="0" i="0" dirty="0">
                <a:solidFill>
                  <a:srgbClr val="040707"/>
                </a:solidFill>
                <a:effectLst/>
                <a:latin typeface="EuclidFlex"/>
              </a:rPr>
              <a:t>уменьшение количества случаев госпитализации по подводу пневмонии и гриппоподобных заболеваний </a:t>
            </a:r>
            <a:r>
              <a:rPr lang="ru-RU" b="1" i="0" dirty="0">
                <a:solidFill>
                  <a:srgbClr val="040707"/>
                </a:solidFill>
                <a:effectLst/>
                <a:latin typeface="EuclidFlex"/>
              </a:rPr>
              <a:t>на 47%.</a:t>
            </a:r>
            <a:endParaRPr lang="ru-RU" b="1" dirty="0"/>
          </a:p>
        </p:txBody>
      </p:sp>
      <p:sp>
        <p:nvSpPr>
          <p:cNvPr id="4" name="TextBox 3">
            <a:extLst>
              <a:ext uri="{FF2B5EF4-FFF2-40B4-BE49-F238E27FC236}">
                <a16:creationId xmlns:a16="http://schemas.microsoft.com/office/drawing/2014/main" id="{D8962B2C-C746-6193-EC2C-1DD8F75ADD21}"/>
              </a:ext>
            </a:extLst>
          </p:cNvPr>
          <p:cNvSpPr txBox="1"/>
          <p:nvPr/>
        </p:nvSpPr>
        <p:spPr>
          <a:xfrm>
            <a:off x="1069839" y="155739"/>
            <a:ext cx="7344816" cy="1077218"/>
          </a:xfrm>
          <a:prstGeom prst="rect">
            <a:avLst/>
          </a:prstGeom>
          <a:solidFill>
            <a:schemeClr val="accent4">
              <a:lumMod val="20000"/>
              <a:lumOff val="80000"/>
            </a:schemeClr>
          </a:solidFill>
        </p:spPr>
        <p:txBody>
          <a:bodyPr wrap="square" rtlCol="0">
            <a:spAutoFit/>
          </a:bodyPr>
          <a:lstStyle/>
          <a:p>
            <a:pPr algn="ctr"/>
            <a:r>
              <a:rPr lang="ru-RU" sz="3200" b="1" dirty="0">
                <a:solidFill>
                  <a:schemeClr val="tx2"/>
                </a:solidFill>
              </a:rPr>
              <a:t>Вакцинация против гриппа</a:t>
            </a:r>
          </a:p>
          <a:p>
            <a:pPr algn="ctr"/>
            <a:r>
              <a:rPr lang="ru-RU" sz="3200" i="1" dirty="0">
                <a:solidFill>
                  <a:schemeClr val="tx2"/>
                </a:solidFill>
              </a:rPr>
              <a:t>в цифрах </a:t>
            </a:r>
          </a:p>
        </p:txBody>
      </p:sp>
      <p:sp>
        <p:nvSpPr>
          <p:cNvPr id="6" name="TextBox 5">
            <a:extLst>
              <a:ext uri="{FF2B5EF4-FFF2-40B4-BE49-F238E27FC236}">
                <a16:creationId xmlns:a16="http://schemas.microsoft.com/office/drawing/2014/main" id="{EFE8BC06-00EF-FF33-254D-596B9435DB13}"/>
              </a:ext>
            </a:extLst>
          </p:cNvPr>
          <p:cNvSpPr txBox="1"/>
          <p:nvPr/>
        </p:nvSpPr>
        <p:spPr>
          <a:xfrm>
            <a:off x="467544" y="1478008"/>
            <a:ext cx="3528392" cy="1200329"/>
          </a:xfrm>
          <a:prstGeom prst="rect">
            <a:avLst/>
          </a:prstGeom>
          <a:solidFill>
            <a:schemeClr val="accent1">
              <a:lumMod val="20000"/>
              <a:lumOff val="80000"/>
            </a:schemeClr>
          </a:solidFill>
        </p:spPr>
        <p:txBody>
          <a:bodyPr wrap="square">
            <a:spAutoFit/>
          </a:bodyPr>
          <a:lstStyle/>
          <a:p>
            <a:pPr algn="ctr"/>
            <a:r>
              <a:rPr lang="ru-RU" b="0" i="0" dirty="0">
                <a:solidFill>
                  <a:srgbClr val="040707"/>
                </a:solidFill>
                <a:effectLst/>
                <a:latin typeface="EuclidFlex"/>
              </a:rPr>
              <a:t>У лиц </a:t>
            </a:r>
            <a:r>
              <a:rPr lang="ru-RU" b="1" i="0" dirty="0">
                <a:solidFill>
                  <a:srgbClr val="040707"/>
                </a:solidFill>
                <a:effectLst/>
                <a:latin typeface="EuclidFlex"/>
              </a:rPr>
              <a:t>с хроническими болезнями сердца и легких</a:t>
            </a:r>
          </a:p>
          <a:p>
            <a:pPr algn="ctr"/>
            <a:r>
              <a:rPr lang="ru-RU" b="0" i="0" dirty="0">
                <a:solidFill>
                  <a:srgbClr val="040707"/>
                </a:solidFill>
                <a:effectLst/>
                <a:latin typeface="EuclidFlex"/>
              </a:rPr>
              <a:t> вакцинация </a:t>
            </a:r>
            <a:r>
              <a:rPr lang="ru-RU" b="1" i="0" dirty="0">
                <a:solidFill>
                  <a:srgbClr val="040707"/>
                </a:solidFill>
                <a:effectLst/>
                <a:latin typeface="EuclidFlex"/>
              </a:rPr>
              <a:t>снижает летальность на 28%. </a:t>
            </a:r>
            <a:endParaRPr lang="ru-RU" b="1" dirty="0"/>
          </a:p>
        </p:txBody>
      </p:sp>
      <p:sp>
        <p:nvSpPr>
          <p:cNvPr id="8" name="TextBox 7">
            <a:extLst>
              <a:ext uri="{FF2B5EF4-FFF2-40B4-BE49-F238E27FC236}">
                <a16:creationId xmlns:a16="http://schemas.microsoft.com/office/drawing/2014/main" id="{8CC06697-727B-8053-897E-76A188814681}"/>
              </a:ext>
            </a:extLst>
          </p:cNvPr>
          <p:cNvSpPr txBox="1"/>
          <p:nvPr/>
        </p:nvSpPr>
        <p:spPr>
          <a:xfrm>
            <a:off x="4427984" y="1478008"/>
            <a:ext cx="3986671" cy="646331"/>
          </a:xfrm>
          <a:prstGeom prst="rect">
            <a:avLst/>
          </a:prstGeom>
          <a:solidFill>
            <a:schemeClr val="accent2">
              <a:lumMod val="20000"/>
              <a:lumOff val="80000"/>
            </a:schemeClr>
          </a:solidFill>
        </p:spPr>
        <p:txBody>
          <a:bodyPr wrap="square">
            <a:spAutoFit/>
          </a:bodyPr>
          <a:lstStyle/>
          <a:p>
            <a:pPr algn="ctr"/>
            <a:r>
              <a:rPr lang="ru-RU" b="0" i="0" dirty="0">
                <a:solidFill>
                  <a:srgbClr val="040707"/>
                </a:solidFill>
                <a:effectLst/>
                <a:latin typeface="EuclidFlex"/>
              </a:rPr>
              <a:t>У лиц </a:t>
            </a:r>
            <a:r>
              <a:rPr lang="ru-RU" b="1" i="0" dirty="0">
                <a:solidFill>
                  <a:srgbClr val="040707"/>
                </a:solidFill>
                <a:effectLst/>
                <a:latin typeface="EuclidFlex"/>
              </a:rPr>
              <a:t>с диабетом </a:t>
            </a:r>
            <a:r>
              <a:rPr lang="ru-RU" b="0" i="0" dirty="0">
                <a:solidFill>
                  <a:srgbClr val="040707"/>
                </a:solidFill>
                <a:effectLst/>
                <a:latin typeface="EuclidFlex"/>
              </a:rPr>
              <a:t>риск госпитализации </a:t>
            </a:r>
            <a:r>
              <a:rPr lang="ru-RU" b="1" i="0" dirty="0">
                <a:solidFill>
                  <a:srgbClr val="040707"/>
                </a:solidFill>
                <a:effectLst/>
                <a:latin typeface="EuclidFlex"/>
              </a:rPr>
              <a:t>снижается на 79%. </a:t>
            </a:r>
            <a:endParaRPr lang="ru-RU" b="1" dirty="0"/>
          </a:p>
        </p:txBody>
      </p:sp>
      <p:sp>
        <p:nvSpPr>
          <p:cNvPr id="10" name="TextBox 9">
            <a:extLst>
              <a:ext uri="{FF2B5EF4-FFF2-40B4-BE49-F238E27FC236}">
                <a16:creationId xmlns:a16="http://schemas.microsoft.com/office/drawing/2014/main" id="{F97C1B29-993F-F086-FE4F-D0F34DFD7D7B}"/>
              </a:ext>
            </a:extLst>
          </p:cNvPr>
          <p:cNvSpPr txBox="1"/>
          <p:nvPr/>
        </p:nvSpPr>
        <p:spPr>
          <a:xfrm>
            <a:off x="647564" y="2961828"/>
            <a:ext cx="3168352" cy="1754326"/>
          </a:xfrm>
          <a:prstGeom prst="rect">
            <a:avLst/>
          </a:prstGeom>
          <a:solidFill>
            <a:schemeClr val="accent3">
              <a:lumMod val="20000"/>
              <a:lumOff val="80000"/>
            </a:schemeClr>
          </a:solidFill>
        </p:spPr>
        <p:txBody>
          <a:bodyPr wrap="square">
            <a:spAutoFit/>
          </a:bodyPr>
          <a:lstStyle/>
          <a:p>
            <a:pPr algn="ctr"/>
            <a:r>
              <a:rPr lang="ru-RU" b="0" i="0" dirty="0">
                <a:solidFill>
                  <a:srgbClr val="040707"/>
                </a:solidFill>
                <a:effectLst/>
                <a:latin typeface="EuclidFlex"/>
              </a:rPr>
              <a:t>Среди </a:t>
            </a:r>
            <a:r>
              <a:rPr lang="ru-RU" dirty="0">
                <a:solidFill>
                  <a:srgbClr val="040707"/>
                </a:solidFill>
                <a:latin typeface="EuclidFlex"/>
              </a:rPr>
              <a:t>вакцинированных лиц с хроническими заболеваниями сердца риск </a:t>
            </a:r>
            <a:r>
              <a:rPr lang="ru-RU" b="1" i="0" dirty="0">
                <a:solidFill>
                  <a:srgbClr val="040707"/>
                </a:solidFill>
                <a:effectLst/>
                <a:latin typeface="EuclidFlex"/>
              </a:rPr>
              <a:t>инфаркта миокарда у снижается на 50%, </a:t>
            </a:r>
            <a:r>
              <a:rPr lang="ru-RU" b="0" i="0" dirty="0">
                <a:solidFill>
                  <a:srgbClr val="040707"/>
                </a:solidFill>
                <a:effectLst/>
                <a:latin typeface="EuclidFlex"/>
              </a:rPr>
              <a:t>риск </a:t>
            </a:r>
            <a:r>
              <a:rPr lang="ru-RU" b="1" i="0" dirty="0">
                <a:solidFill>
                  <a:srgbClr val="040707"/>
                </a:solidFill>
                <a:effectLst/>
                <a:latin typeface="EuclidFlex"/>
              </a:rPr>
              <a:t>инсульта на 24%. </a:t>
            </a:r>
            <a:endParaRPr lang="ru-RU" b="1" dirty="0"/>
          </a:p>
        </p:txBody>
      </p:sp>
      <p:pic>
        <p:nvPicPr>
          <p:cNvPr id="2050" name="Picture 2" descr="Почему грипп особенно опасен для пожилых людей">
            <a:extLst>
              <a:ext uri="{FF2B5EF4-FFF2-40B4-BE49-F238E27FC236}">
                <a16:creationId xmlns:a16="http://schemas.microsoft.com/office/drawing/2014/main" id="{62A6BC02-7AEB-A765-ED33-EDDE9FEB204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78760" y="2369390"/>
            <a:ext cx="3635895" cy="242393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0102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202161A-291C-DF90-3283-7C46EB514316}"/>
              </a:ext>
            </a:extLst>
          </p:cNvPr>
          <p:cNvSpPr txBox="1"/>
          <p:nvPr/>
        </p:nvSpPr>
        <p:spPr>
          <a:xfrm>
            <a:off x="1328832" y="2438382"/>
            <a:ext cx="7059592" cy="3658694"/>
          </a:xfrm>
          <a:prstGeom prst="rect">
            <a:avLst/>
          </a:prstGeom>
          <a:noFill/>
        </p:spPr>
        <p:txBody>
          <a:bodyPr wrap="square">
            <a:spAutoFit/>
          </a:bodyPr>
          <a:lstStyle/>
          <a:p>
            <a:pPr marL="192881" indent="-192881" algn="ctr">
              <a:buFont typeface="Wingdings" panose="05000000000000000000" pitchFamily="2" charset="2"/>
              <a:buChar char="q"/>
            </a:pPr>
            <a:r>
              <a:rPr lang="ru-RU" sz="1575" b="1" dirty="0"/>
              <a:t>У </a:t>
            </a:r>
            <a:r>
              <a:rPr lang="ru-RU" b="1" dirty="0"/>
              <a:t>маленьких детей грипп </a:t>
            </a:r>
            <a:r>
              <a:rPr lang="ru-RU" dirty="0"/>
              <a:t>может привести </a:t>
            </a:r>
            <a:r>
              <a:rPr lang="ru-RU" b="1" dirty="0"/>
              <a:t>к злокачественной гипертермии,</a:t>
            </a:r>
            <a:r>
              <a:rPr lang="ru-RU" dirty="0"/>
              <a:t> когда температуру не удается снизить лекарственными средствами.</a:t>
            </a:r>
          </a:p>
          <a:p>
            <a:pPr algn="ctr"/>
            <a:endParaRPr lang="ru-RU" dirty="0"/>
          </a:p>
          <a:p>
            <a:pPr marL="192881" indent="-192881" algn="ctr">
              <a:buFont typeface="Wingdings" panose="05000000000000000000" pitchFamily="2" charset="2"/>
              <a:buChar char="q"/>
            </a:pPr>
            <a:r>
              <a:rPr lang="ru-RU" b="1" dirty="0"/>
              <a:t> На фоне высокой температуры </a:t>
            </a:r>
            <a:r>
              <a:rPr lang="ru-RU" dirty="0"/>
              <a:t>могут возникать </a:t>
            </a:r>
            <a:r>
              <a:rPr lang="ru-RU" b="1" dirty="0"/>
              <a:t>судороги и потеря сознания</a:t>
            </a:r>
            <a:r>
              <a:rPr lang="ru-RU" dirty="0"/>
              <a:t>.</a:t>
            </a:r>
          </a:p>
          <a:p>
            <a:pPr algn="ctr"/>
            <a:endParaRPr lang="ru-RU" dirty="0"/>
          </a:p>
          <a:p>
            <a:pPr marL="192881" indent="-192881" algn="ctr">
              <a:buFont typeface="Wingdings" panose="05000000000000000000" pitchFamily="2" charset="2"/>
              <a:buChar char="q"/>
            </a:pPr>
            <a:r>
              <a:rPr lang="ru-RU" b="1" dirty="0"/>
              <a:t> Дети</a:t>
            </a:r>
            <a:r>
              <a:rPr lang="ru-RU" dirty="0"/>
              <a:t> также относятся </a:t>
            </a:r>
            <a:r>
              <a:rPr lang="ru-RU" b="1" dirty="0"/>
              <a:t>к группе риска </a:t>
            </a:r>
            <a:r>
              <a:rPr lang="ru-RU" dirty="0"/>
              <a:t>по развитию </a:t>
            </a:r>
            <a:r>
              <a:rPr lang="ru-RU" b="1" dirty="0"/>
              <a:t>таких ТЯЖЕЛЫХ осложнений гриппа, как менингит и энцефалит. </a:t>
            </a:r>
          </a:p>
          <a:p>
            <a:pPr algn="ctr"/>
            <a:endParaRPr lang="ru-RU" sz="1575" b="1" dirty="0"/>
          </a:p>
          <a:p>
            <a:pPr algn="ctr"/>
            <a:r>
              <a:rPr lang="ru-RU" sz="1350" b="1" i="1" dirty="0" err="1"/>
              <a:t>Справочно</a:t>
            </a:r>
            <a:r>
              <a:rPr lang="ru-RU" sz="1350" b="1" i="1" dirty="0"/>
              <a:t>: в развивающихся странах </a:t>
            </a:r>
            <a:r>
              <a:rPr lang="ru-RU" sz="1350" i="1" dirty="0"/>
              <a:t>высока детская смертность от осложнений гриппа </a:t>
            </a:r>
            <a:r>
              <a:rPr lang="ru-RU" sz="1350" b="1" i="1" dirty="0"/>
              <a:t>в виде инфекций нижних дыхательных путей.  </a:t>
            </a:r>
            <a:r>
              <a:rPr lang="ru-RU" sz="1350" i="1" dirty="0"/>
              <a:t>По оценкам исследований доля стран </a:t>
            </a:r>
            <a:r>
              <a:rPr lang="ru-RU" sz="1200" i="1" dirty="0"/>
              <a:t>с низким экономическим уровнем  </a:t>
            </a:r>
            <a:r>
              <a:rPr lang="ru-RU" sz="1350" i="1" dirty="0"/>
              <a:t>в </a:t>
            </a:r>
            <a:r>
              <a:rPr lang="ru-RU" sz="1350" b="1" i="1" dirty="0"/>
              <a:t>общей смертности детей до 5 лет </a:t>
            </a:r>
            <a:r>
              <a:rPr lang="ru-RU" sz="1350" i="1" dirty="0"/>
              <a:t>от </a:t>
            </a:r>
            <a:r>
              <a:rPr lang="ru-RU" sz="1350" b="1" i="1" dirty="0"/>
              <a:t>инфекций нижних дыхательных путей, связанных с гриппом, достигает 99%.</a:t>
            </a:r>
          </a:p>
        </p:txBody>
      </p:sp>
      <p:sp>
        <p:nvSpPr>
          <p:cNvPr id="4" name="TextBox 3">
            <a:extLst>
              <a:ext uri="{FF2B5EF4-FFF2-40B4-BE49-F238E27FC236}">
                <a16:creationId xmlns:a16="http://schemas.microsoft.com/office/drawing/2014/main" id="{47EA851B-F78E-B293-14BB-800B87803AD6}"/>
              </a:ext>
            </a:extLst>
          </p:cNvPr>
          <p:cNvSpPr txBox="1"/>
          <p:nvPr/>
        </p:nvSpPr>
        <p:spPr>
          <a:xfrm>
            <a:off x="2895823" y="332656"/>
            <a:ext cx="3925610" cy="1569660"/>
          </a:xfrm>
          <a:prstGeom prst="rect">
            <a:avLst/>
          </a:prstGeom>
          <a:noFill/>
        </p:spPr>
        <p:txBody>
          <a:bodyPr wrap="square" rtlCol="0">
            <a:spAutoFit/>
          </a:bodyPr>
          <a:lstStyle/>
          <a:p>
            <a:pPr algn="ctr"/>
            <a:r>
              <a:rPr lang="ru-RU" sz="3200" b="1" dirty="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rPr>
              <a:t>ОПАСНОСТЬ ГРИППА</a:t>
            </a:r>
          </a:p>
          <a:p>
            <a:pPr algn="ctr"/>
            <a:r>
              <a:rPr lang="ru-RU" sz="3200" b="1" dirty="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rPr>
              <a:t> ДЛЯ ДЕТЕЙ</a:t>
            </a:r>
          </a:p>
        </p:txBody>
      </p:sp>
      <p:pic>
        <p:nvPicPr>
          <p:cNvPr id="2" name="Рисунок 1">
            <a:extLst>
              <a:ext uri="{FF2B5EF4-FFF2-40B4-BE49-F238E27FC236}">
                <a16:creationId xmlns:a16="http://schemas.microsoft.com/office/drawing/2014/main" id="{EABA59F9-4083-414F-577D-EAB6759C3F93}"/>
              </a:ext>
            </a:extLst>
          </p:cNvPr>
          <p:cNvPicPr>
            <a:picLocks noChangeAspect="1"/>
          </p:cNvPicPr>
          <p:nvPr/>
        </p:nvPicPr>
        <p:blipFill>
          <a:blip r:embed="rId3"/>
          <a:stretch>
            <a:fillRect/>
          </a:stretch>
        </p:blipFill>
        <p:spPr>
          <a:xfrm>
            <a:off x="456643" y="556615"/>
            <a:ext cx="2628444" cy="1588874"/>
          </a:xfrm>
          <a:prstGeom prst="rect">
            <a:avLst/>
          </a:prstGeom>
        </p:spPr>
      </p:pic>
      <p:pic>
        <p:nvPicPr>
          <p:cNvPr id="5" name="Рисунок 4">
            <a:extLst>
              <a:ext uri="{FF2B5EF4-FFF2-40B4-BE49-F238E27FC236}">
                <a16:creationId xmlns:a16="http://schemas.microsoft.com/office/drawing/2014/main" id="{FDD8A976-7CF8-1574-8419-3F6C408719A0}"/>
              </a:ext>
            </a:extLst>
          </p:cNvPr>
          <p:cNvPicPr>
            <a:picLocks noChangeAspect="1"/>
          </p:cNvPicPr>
          <p:nvPr/>
        </p:nvPicPr>
        <p:blipFill>
          <a:blip r:embed="rId4"/>
          <a:stretch>
            <a:fillRect/>
          </a:stretch>
        </p:blipFill>
        <p:spPr>
          <a:xfrm>
            <a:off x="6948264" y="717792"/>
            <a:ext cx="1669368" cy="1460697"/>
          </a:xfrm>
          <a:prstGeom prst="rect">
            <a:avLst/>
          </a:prstGeom>
        </p:spPr>
      </p:pic>
    </p:spTree>
    <p:extLst>
      <p:ext uri="{BB962C8B-B14F-4D97-AF65-F5344CB8AC3E}">
        <p14:creationId xmlns:p14="http://schemas.microsoft.com/office/powerpoint/2010/main" val="4258566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15CAE8A-DF1D-073E-BD4B-CC68A16EC6F1}"/>
              </a:ext>
            </a:extLst>
          </p:cNvPr>
          <p:cNvSpPr txBox="1"/>
          <p:nvPr/>
        </p:nvSpPr>
        <p:spPr>
          <a:xfrm>
            <a:off x="899592" y="116632"/>
            <a:ext cx="7344816" cy="769441"/>
          </a:xfrm>
          <a:prstGeom prst="rect">
            <a:avLst/>
          </a:prstGeom>
          <a:solidFill>
            <a:schemeClr val="accent2">
              <a:lumMod val="20000"/>
              <a:lumOff val="80000"/>
            </a:schemeClr>
          </a:solidFill>
        </p:spPr>
        <p:txBody>
          <a:bodyPr wrap="square" rtlCol="0">
            <a:spAutoFit/>
          </a:bodyPr>
          <a:lstStyle/>
          <a:p>
            <a:pPr algn="ctr"/>
            <a:r>
              <a:rPr lang="ru-RU" sz="2800" b="1" dirty="0">
                <a:solidFill>
                  <a:schemeClr val="tx2"/>
                </a:solidFill>
                <a:latin typeface="Tahoma" panose="020B0604030504040204" pitchFamily="34" charset="0"/>
                <a:ea typeface="Tahoma" panose="020B0604030504040204" pitchFamily="34" charset="0"/>
                <a:cs typeface="Tahoma" panose="020B0604030504040204" pitchFamily="34" charset="0"/>
              </a:rPr>
              <a:t>Вакцинация против гриппа</a:t>
            </a:r>
          </a:p>
          <a:p>
            <a:pPr algn="ctr"/>
            <a:r>
              <a:rPr lang="ru-RU" sz="1600" b="1" dirty="0">
                <a:solidFill>
                  <a:srgbClr val="C00000"/>
                </a:solidFill>
                <a:latin typeface="Tahoma" panose="020B0604030504040204" pitchFamily="34" charset="0"/>
                <a:ea typeface="Tahoma" panose="020B0604030504040204" pitchFamily="34" charset="0"/>
                <a:cs typeface="Tahoma" panose="020B0604030504040204" pitchFamily="34" charset="0"/>
              </a:rPr>
              <a:t>Для беременных женщин</a:t>
            </a:r>
          </a:p>
        </p:txBody>
      </p:sp>
      <p:sp>
        <p:nvSpPr>
          <p:cNvPr id="6" name="TextBox 5">
            <a:extLst>
              <a:ext uri="{FF2B5EF4-FFF2-40B4-BE49-F238E27FC236}">
                <a16:creationId xmlns:a16="http://schemas.microsoft.com/office/drawing/2014/main" id="{E0BC3F91-8FCD-C345-8C9F-85929CB57DB5}"/>
              </a:ext>
            </a:extLst>
          </p:cNvPr>
          <p:cNvSpPr txBox="1"/>
          <p:nvPr/>
        </p:nvSpPr>
        <p:spPr>
          <a:xfrm>
            <a:off x="1879600" y="1015239"/>
            <a:ext cx="5384800" cy="461665"/>
          </a:xfrm>
          <a:prstGeom prst="rect">
            <a:avLst/>
          </a:prstGeom>
          <a:noFill/>
        </p:spPr>
        <p:txBody>
          <a:bodyPr wrap="square">
            <a:spAutoFit/>
          </a:bodyPr>
          <a:lstStyle/>
          <a:p>
            <a:pPr algn="ctr"/>
            <a:r>
              <a:rPr lang="ru-RU" sz="2400" b="1" dirty="0">
                <a:solidFill>
                  <a:srgbClr val="660066"/>
                </a:solidFill>
              </a:rPr>
              <a:t>Главные причины сделать прививку</a:t>
            </a:r>
          </a:p>
        </p:txBody>
      </p:sp>
      <p:graphicFrame>
        <p:nvGraphicFramePr>
          <p:cNvPr id="8" name="Схема 7">
            <a:extLst>
              <a:ext uri="{FF2B5EF4-FFF2-40B4-BE49-F238E27FC236}">
                <a16:creationId xmlns:a16="http://schemas.microsoft.com/office/drawing/2014/main" id="{077679EE-CD4F-3180-18E1-6E44FF74DC1E}"/>
              </a:ext>
            </a:extLst>
          </p:cNvPr>
          <p:cNvGraphicFramePr/>
          <p:nvPr>
            <p:extLst>
              <p:ext uri="{D42A27DB-BD31-4B8C-83A1-F6EECF244321}">
                <p14:modId xmlns:p14="http://schemas.microsoft.com/office/powerpoint/2010/main" val="320386163"/>
              </p:ext>
            </p:extLst>
          </p:nvPr>
        </p:nvGraphicFramePr>
        <p:xfrm>
          <a:off x="179512" y="1556792"/>
          <a:ext cx="6696744" cy="49631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074" name="Picture 2" descr="Грип во время беременности: чем опасен грипп, какие могут быть осложнения |  MedAboutMe">
            <a:extLst>
              <a:ext uri="{FF2B5EF4-FFF2-40B4-BE49-F238E27FC236}">
                <a16:creationId xmlns:a16="http://schemas.microsoft.com/office/drawing/2014/main" id="{DD651474-5EED-2FFB-6FDC-844E7A03292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38630" y="1556792"/>
            <a:ext cx="2925858" cy="195209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8156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2F4E154B-D512-B0F9-71F2-5D3AD8EDE21D}"/>
              </a:ext>
            </a:extLst>
          </p:cNvPr>
          <p:cNvPicPr>
            <a:picLocks noChangeAspect="1"/>
          </p:cNvPicPr>
          <p:nvPr/>
        </p:nvPicPr>
        <p:blipFill rotWithShape="1">
          <a:blip r:embed="rId3"/>
          <a:srcRect l="20864" t="16401" r="27949" b="16401"/>
          <a:stretch/>
        </p:blipFill>
        <p:spPr>
          <a:xfrm>
            <a:off x="899592" y="980728"/>
            <a:ext cx="7589716" cy="460827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 name="TextBox 4">
            <a:extLst>
              <a:ext uri="{FF2B5EF4-FFF2-40B4-BE49-F238E27FC236}">
                <a16:creationId xmlns:a16="http://schemas.microsoft.com/office/drawing/2014/main" id="{E461CE80-0594-B0B7-C3E0-C1B697499D29}"/>
              </a:ext>
            </a:extLst>
          </p:cNvPr>
          <p:cNvSpPr txBox="1"/>
          <p:nvPr/>
        </p:nvSpPr>
        <p:spPr>
          <a:xfrm>
            <a:off x="306388" y="115888"/>
            <a:ext cx="8531225" cy="708025"/>
          </a:xfrm>
          <a:prstGeom prst="rect">
            <a:avLst/>
          </a:prstGeom>
          <a:solidFill>
            <a:schemeClr val="accent1">
              <a:lumMod val="20000"/>
              <a:lumOff val="80000"/>
            </a:schemeClr>
          </a:solidFill>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defRPr/>
            </a:pPr>
            <a:r>
              <a:rPr lang="ru-RU" sz="2000" b="1">
                <a:solidFill>
                  <a:srgbClr val="002060"/>
                </a:solidFill>
                <a:latin typeface="Tahoma" pitchFamily="34" charset="0"/>
                <a:cs typeface="Tahoma" pitchFamily="34" charset="0"/>
              </a:rPr>
              <a:t>Вакцинация против гриппа:</a:t>
            </a:r>
          </a:p>
          <a:p>
            <a:pPr algn="ctr">
              <a:defRPr/>
            </a:pPr>
            <a:r>
              <a:rPr lang="ru-RU" sz="2000">
                <a:solidFill>
                  <a:srgbClr val="002060"/>
                </a:solidFill>
                <a:latin typeface="Tahoma" pitchFamily="34" charset="0"/>
                <a:cs typeface="Tahoma" pitchFamily="34" charset="0"/>
              </a:rPr>
              <a:t>традиционные вопросы и ответы</a:t>
            </a:r>
            <a:endParaRPr lang="ru-RU" sz="1200">
              <a:solidFill>
                <a:srgbClr val="002060"/>
              </a:solidFill>
              <a:latin typeface="Tahoma" pitchFamily="34" charset="0"/>
              <a:cs typeface="Tahoma" pitchFamily="34" charset="0"/>
            </a:endParaRPr>
          </a:p>
        </p:txBody>
      </p:sp>
      <p:sp>
        <p:nvSpPr>
          <p:cNvPr id="62468" name="Прямоугольник 1">
            <a:extLst>
              <a:ext uri="{FF2B5EF4-FFF2-40B4-BE49-F238E27FC236}">
                <a16:creationId xmlns:a16="http://schemas.microsoft.com/office/drawing/2014/main" id="{92FED298-E967-B76F-7A3B-8D2866A133BC}"/>
              </a:ext>
            </a:extLst>
          </p:cNvPr>
          <p:cNvSpPr>
            <a:spLocks noChangeArrowheads="1"/>
          </p:cNvSpPr>
          <p:nvPr/>
        </p:nvSpPr>
        <p:spPr bwMode="auto">
          <a:xfrm>
            <a:off x="458788" y="5657850"/>
            <a:ext cx="8226425"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 typeface="Wingdings" panose="05000000000000000000" pitchFamily="2" charset="2"/>
              <a:buChar char="ü"/>
            </a:pPr>
            <a:r>
              <a:rPr lang="ru-RU" altLang="ru-RU" sz="1600" b="1">
                <a:solidFill>
                  <a:srgbClr val="002060"/>
                </a:solidFill>
                <a:latin typeface="Tahoma" panose="020B0604030504040204" pitchFamily="34" charset="0"/>
                <a:cs typeface="Tahoma" panose="020B0604030504040204" pitchFamily="34" charset="0"/>
              </a:rPr>
              <a:t>  Основным принципом вакцинации является то, что пациенту дается ослабленный или убитый болезнетворный агент для того, чтобы стимулировать иммунитет (продукцию антител) для борьбы с возбудителем заболевания.</a:t>
            </a:r>
          </a:p>
        </p:txBody>
      </p:sp>
    </p:spTree>
    <p:extLst>
      <p:ext uri="{BB962C8B-B14F-4D97-AF65-F5344CB8AC3E}">
        <p14:creationId xmlns:p14="http://schemas.microsoft.com/office/powerpoint/2010/main" val="12013933"/>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8B7D117A-6AB5-2567-CE30-6245BDA210E0}"/>
              </a:ext>
            </a:extLst>
          </p:cNvPr>
          <p:cNvPicPr>
            <a:picLocks noChangeAspect="1"/>
          </p:cNvPicPr>
          <p:nvPr/>
        </p:nvPicPr>
        <p:blipFill rotWithShape="1">
          <a:blip r:embed="rId3"/>
          <a:srcRect l="26838" t="27944" r="48451" b="32039"/>
          <a:stretch/>
        </p:blipFill>
        <p:spPr>
          <a:xfrm>
            <a:off x="5161304" y="2060848"/>
            <a:ext cx="3779912" cy="2158109"/>
          </a:xfrm>
          <a:prstGeom prst="rect">
            <a:avLst/>
          </a:prstGeom>
        </p:spPr>
      </p:pic>
      <p:sp>
        <p:nvSpPr>
          <p:cNvPr id="5" name="TextBox 4">
            <a:extLst>
              <a:ext uri="{FF2B5EF4-FFF2-40B4-BE49-F238E27FC236}">
                <a16:creationId xmlns:a16="http://schemas.microsoft.com/office/drawing/2014/main" id="{6E5896F4-1246-75CB-EF20-4E7599691093}"/>
              </a:ext>
            </a:extLst>
          </p:cNvPr>
          <p:cNvSpPr txBox="1"/>
          <p:nvPr/>
        </p:nvSpPr>
        <p:spPr>
          <a:xfrm>
            <a:off x="179512" y="980728"/>
            <a:ext cx="4896544" cy="5309146"/>
          </a:xfrm>
          <a:prstGeom prst="rect">
            <a:avLst/>
          </a:prstGeom>
          <a:noFill/>
        </p:spPr>
        <p:txBody>
          <a:bodyPr wrap="square">
            <a:spAutoFit/>
          </a:bodyPr>
          <a:lstStyle/>
          <a:p>
            <a:pPr algn="just"/>
            <a:r>
              <a:rPr lang="ru-RU" sz="1350" b="1" dirty="0"/>
              <a:t>В </a:t>
            </a:r>
            <a:r>
              <a:rPr lang="ru-RU" sz="1600" b="1" dirty="0"/>
              <a:t>РФ из числа 93 погибших детей </a:t>
            </a:r>
            <a:r>
              <a:rPr lang="ru-RU" sz="1400" b="1" dirty="0"/>
              <a:t>(за 2013-2018гг.)  </a:t>
            </a:r>
            <a:r>
              <a:rPr lang="ru-RU" sz="1600" b="1" dirty="0"/>
              <a:t>- </a:t>
            </a:r>
            <a:r>
              <a:rPr lang="ru-RU" sz="2400" b="1" dirty="0">
                <a:solidFill>
                  <a:schemeClr val="accent2">
                    <a:lumMod val="75000"/>
                  </a:schemeClr>
                </a:solidFill>
              </a:rPr>
              <a:t>97% не были привиты</a:t>
            </a:r>
            <a:r>
              <a:rPr lang="ru-RU" sz="2400" dirty="0">
                <a:solidFill>
                  <a:schemeClr val="accent2">
                    <a:lumMod val="75000"/>
                  </a:schemeClr>
                </a:solidFill>
              </a:rPr>
              <a:t>. </a:t>
            </a:r>
            <a:endParaRPr lang="ru-RU" sz="1600" dirty="0">
              <a:solidFill>
                <a:schemeClr val="accent2">
                  <a:lumMod val="75000"/>
                </a:schemeClr>
              </a:solidFill>
            </a:endParaRPr>
          </a:p>
          <a:p>
            <a:pPr algn="just"/>
            <a:r>
              <a:rPr lang="ru-RU" sz="1600" dirty="0"/>
              <a:t>Большинство летальных исходов  отмечалась </a:t>
            </a:r>
            <a:r>
              <a:rPr lang="ru-RU" sz="1600" b="1" dirty="0"/>
              <a:t>при гриппе А: </a:t>
            </a:r>
          </a:p>
          <a:p>
            <a:pPr marL="160735" indent="-160735" algn="ctr">
              <a:buFont typeface="Wingdings" panose="05000000000000000000" pitchFamily="2" charset="2"/>
              <a:buChar char="q"/>
            </a:pPr>
            <a:r>
              <a:rPr lang="ru-RU" sz="1600" b="1" dirty="0"/>
              <a:t>43 случая   А(Н1N1</a:t>
            </a:r>
            <a:r>
              <a:rPr lang="ru-RU" sz="1600" dirty="0"/>
              <a:t>), </a:t>
            </a:r>
          </a:p>
          <a:p>
            <a:pPr marL="160735" indent="-160735" algn="ctr">
              <a:buFont typeface="Wingdings" panose="05000000000000000000" pitchFamily="2" charset="2"/>
              <a:buChar char="q"/>
            </a:pPr>
            <a:r>
              <a:rPr lang="ru-RU" sz="1600" b="1" dirty="0"/>
              <a:t>25 случаев А(Н3N2);</a:t>
            </a:r>
          </a:p>
          <a:p>
            <a:pPr marL="160735" indent="-160735" algn="ctr">
              <a:buFont typeface="Wingdings" panose="05000000000000000000" pitchFamily="2" charset="2"/>
              <a:buChar char="q"/>
            </a:pPr>
            <a:r>
              <a:rPr lang="ru-RU" sz="1600" dirty="0"/>
              <a:t> </a:t>
            </a:r>
            <a:r>
              <a:rPr lang="ru-RU" sz="1600" b="1" dirty="0"/>
              <a:t>17 случаев вирус А без определения типа</a:t>
            </a:r>
            <a:r>
              <a:rPr lang="ru-RU" sz="1600" dirty="0"/>
              <a:t>. </a:t>
            </a:r>
          </a:p>
          <a:p>
            <a:pPr algn="just"/>
            <a:endParaRPr lang="ru-RU" sz="1600" b="1" dirty="0"/>
          </a:p>
          <a:p>
            <a:pPr algn="just"/>
            <a:r>
              <a:rPr lang="ru-RU" sz="1600" b="1" dirty="0"/>
              <a:t>С вирусом В </a:t>
            </a:r>
            <a:r>
              <a:rPr lang="ru-RU" sz="1600" dirty="0"/>
              <a:t>было ассоциировано </a:t>
            </a:r>
            <a:r>
              <a:rPr lang="ru-RU" sz="1600" b="1" dirty="0"/>
              <a:t>8 летальных случаев</a:t>
            </a:r>
            <a:r>
              <a:rPr lang="ru-RU" sz="1100" b="1" dirty="0"/>
              <a:t>. </a:t>
            </a:r>
          </a:p>
          <a:p>
            <a:pPr algn="just"/>
            <a:endParaRPr lang="ru-RU" sz="1100" dirty="0"/>
          </a:p>
          <a:p>
            <a:pPr algn="ctr"/>
            <a:r>
              <a:rPr lang="ru-RU" sz="1100" dirty="0"/>
              <a:t>Согласно данным по госпитализациям с 2013/2014 по 2016–2017 г., показатель госпитализаций на 100 000 составил:</a:t>
            </a:r>
          </a:p>
          <a:p>
            <a:pPr algn="ctr"/>
            <a:r>
              <a:rPr lang="ru-RU" sz="1100" dirty="0"/>
              <a:t> </a:t>
            </a:r>
            <a:r>
              <a:rPr lang="ru-RU" b="1" dirty="0">
                <a:solidFill>
                  <a:srgbClr val="C00000"/>
                </a:solidFill>
              </a:rPr>
              <a:t>72  для детей в возрасте 0–4 лет</a:t>
            </a:r>
            <a:endParaRPr lang="ru-RU" sz="1100" dirty="0"/>
          </a:p>
          <a:p>
            <a:pPr algn="ctr"/>
            <a:r>
              <a:rPr lang="ru-RU" dirty="0"/>
              <a:t> </a:t>
            </a:r>
            <a:r>
              <a:rPr lang="ru-RU" sz="2400" b="1" dirty="0">
                <a:solidFill>
                  <a:schemeClr val="accent2">
                    <a:lumMod val="75000"/>
                  </a:schemeClr>
                </a:solidFill>
              </a:rPr>
              <a:t>20 — для детей 5–17 лет</a:t>
            </a:r>
            <a:r>
              <a:rPr lang="ru-RU" b="1" dirty="0"/>
              <a:t>. </a:t>
            </a:r>
            <a:endParaRPr lang="ru-RU" sz="1100" b="1" dirty="0"/>
          </a:p>
          <a:p>
            <a:pPr algn="just"/>
            <a:r>
              <a:rPr lang="ru-RU" sz="1600" b="1" dirty="0"/>
              <a:t>Из 1 113 госпитализированных по поводу гриппа </a:t>
            </a:r>
            <a:r>
              <a:rPr lang="ru-RU" sz="2400" b="1" dirty="0"/>
              <a:t>45% имели </a:t>
            </a:r>
            <a:r>
              <a:rPr lang="ru-RU" sz="2400" b="1" dirty="0" err="1"/>
              <a:t>преморбидные</a:t>
            </a:r>
            <a:r>
              <a:rPr lang="ru-RU" sz="2400" b="1" dirty="0"/>
              <a:t> заболевания</a:t>
            </a:r>
            <a:r>
              <a:rPr lang="ru-RU" sz="1600" b="1" dirty="0"/>
              <a:t>, </a:t>
            </a:r>
            <a:r>
              <a:rPr lang="ru-RU" sz="1600" dirty="0"/>
              <a:t>чаще всего </a:t>
            </a:r>
            <a:r>
              <a:rPr lang="ru-RU" sz="1600" b="1" dirty="0"/>
              <a:t>бронхиальную астму или обструктивный бронхит (17,7%) и ожирение (11,4%).</a:t>
            </a:r>
          </a:p>
        </p:txBody>
      </p:sp>
      <p:sp>
        <p:nvSpPr>
          <p:cNvPr id="7" name="TextBox 6">
            <a:extLst>
              <a:ext uri="{FF2B5EF4-FFF2-40B4-BE49-F238E27FC236}">
                <a16:creationId xmlns:a16="http://schemas.microsoft.com/office/drawing/2014/main" id="{61D2A660-27A1-AFA0-FF93-4137FFE0C132}"/>
              </a:ext>
            </a:extLst>
          </p:cNvPr>
          <p:cNvSpPr txBox="1"/>
          <p:nvPr/>
        </p:nvSpPr>
        <p:spPr>
          <a:xfrm>
            <a:off x="6485955" y="6454120"/>
            <a:ext cx="2468411" cy="248209"/>
          </a:xfrm>
          <a:prstGeom prst="rect">
            <a:avLst/>
          </a:prstGeom>
          <a:noFill/>
        </p:spPr>
        <p:txBody>
          <a:bodyPr wrap="square">
            <a:spAutoFit/>
          </a:bodyPr>
          <a:lstStyle/>
          <a:p>
            <a:r>
              <a:rPr lang="en-US" sz="1013" dirty="0"/>
              <a:t>https://www.lvrach.ru/2020/05/15437563</a:t>
            </a:r>
            <a:endParaRPr lang="ru-RU" sz="1013" dirty="0"/>
          </a:p>
        </p:txBody>
      </p:sp>
      <p:sp>
        <p:nvSpPr>
          <p:cNvPr id="2" name="TextBox 1">
            <a:extLst>
              <a:ext uri="{FF2B5EF4-FFF2-40B4-BE49-F238E27FC236}">
                <a16:creationId xmlns:a16="http://schemas.microsoft.com/office/drawing/2014/main" id="{A89DF56C-238F-579A-1B21-4A9C9B9B50D6}"/>
              </a:ext>
            </a:extLst>
          </p:cNvPr>
          <p:cNvSpPr txBox="1"/>
          <p:nvPr/>
        </p:nvSpPr>
        <p:spPr>
          <a:xfrm>
            <a:off x="1547664" y="161351"/>
            <a:ext cx="6731015" cy="692497"/>
          </a:xfrm>
          <a:prstGeom prst="rect">
            <a:avLst/>
          </a:prstGeom>
          <a:noFill/>
        </p:spPr>
        <p:txBody>
          <a:bodyPr wrap="square" rtlCol="0">
            <a:spAutoFit/>
          </a:bodyPr>
          <a:lstStyle/>
          <a:p>
            <a:pPr algn="ctr"/>
            <a:r>
              <a:rPr lang="ru-RU" sz="2400" b="1" dirty="0"/>
              <a:t>ЛЕТАЛЬНОСТЬ ПРИ ГРИППЕ </a:t>
            </a:r>
          </a:p>
          <a:p>
            <a:pPr algn="ctr"/>
            <a:r>
              <a:rPr lang="ru-RU" sz="1500" b="1" dirty="0"/>
              <a:t>(данные Российской Федерации)</a:t>
            </a:r>
          </a:p>
        </p:txBody>
      </p:sp>
    </p:spTree>
    <p:extLst>
      <p:ext uri="{BB962C8B-B14F-4D97-AF65-F5344CB8AC3E}">
        <p14:creationId xmlns:p14="http://schemas.microsoft.com/office/powerpoint/2010/main" val="2691010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010" y="188640"/>
            <a:ext cx="8689397" cy="608363"/>
          </a:xfrm>
        </p:spPr>
        <p:txBody>
          <a:bodyPr>
            <a:noAutofit/>
          </a:bodyPr>
          <a:lstStyle/>
          <a:p>
            <a:pPr algn="ctr"/>
            <a:r>
              <a:rPr lang="ru-RU" sz="2800" b="1" dirty="0">
                <a:solidFill>
                  <a:srgbClr val="001B58"/>
                </a:solidFill>
                <a:latin typeface="Tahoma" panose="020B0604030504040204" pitchFamily="34" charset="0"/>
                <a:ea typeface="Tahoma" panose="020B0604030504040204" pitchFamily="34" charset="0"/>
                <a:cs typeface="Tahoma" panose="020B0604030504040204" pitchFamily="34" charset="0"/>
              </a:rPr>
              <a:t>Возможные реакции  и осложнения после вакцинации против гриппа </a:t>
            </a:r>
          </a:p>
        </p:txBody>
      </p:sp>
      <p:graphicFrame>
        <p:nvGraphicFramePr>
          <p:cNvPr id="5" name="Схема 4"/>
          <p:cNvGraphicFramePr/>
          <p:nvPr>
            <p:extLst>
              <p:ext uri="{D42A27DB-BD31-4B8C-83A1-F6EECF244321}">
                <p14:modId xmlns:p14="http://schemas.microsoft.com/office/powerpoint/2010/main" val="181102656"/>
              </p:ext>
            </p:extLst>
          </p:nvPr>
        </p:nvGraphicFramePr>
        <p:xfrm>
          <a:off x="324716" y="1772804"/>
          <a:ext cx="8494568" cy="35284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Прямоугольник 3"/>
          <p:cNvSpPr/>
          <p:nvPr/>
        </p:nvSpPr>
        <p:spPr>
          <a:xfrm>
            <a:off x="205010" y="5473191"/>
            <a:ext cx="8639530" cy="992579"/>
          </a:xfrm>
          <a:prstGeom prst="rect">
            <a:avLst/>
          </a:prstGeom>
        </p:spPr>
        <p:txBody>
          <a:bodyPr wrap="square">
            <a:spAutoFit/>
          </a:bodyPr>
          <a:lstStyle/>
          <a:p>
            <a:pPr algn="just"/>
            <a:r>
              <a:rPr lang="ru-RU" sz="1350" b="1" dirty="0">
                <a:solidFill>
                  <a:srgbClr val="367892"/>
                </a:solidFill>
              </a:rPr>
              <a:t>Современные вакцины против гриппа хорошо переносятся. </a:t>
            </a:r>
          </a:p>
          <a:p>
            <a:pPr algn="just"/>
            <a:r>
              <a:rPr lang="ru-RU" sz="1350" dirty="0"/>
              <a:t>Из 100 привитых:	у 5-8 человек </a:t>
            </a:r>
            <a:r>
              <a:rPr lang="ru-RU" sz="1350" u="sng" dirty="0"/>
              <a:t>может кратковременно </a:t>
            </a:r>
            <a:r>
              <a:rPr lang="ru-RU" sz="1350" dirty="0"/>
              <a:t>повыситься температура до 37,5°- 37,9 °С;</a:t>
            </a:r>
          </a:p>
          <a:p>
            <a:pPr algn="just"/>
            <a:r>
              <a:rPr lang="ru-RU" sz="1350" dirty="0"/>
              <a:t>		у 8-15 человек может появиться уплотнение или болезненность  в месте инъекции.</a:t>
            </a:r>
          </a:p>
          <a:p>
            <a:pPr algn="just"/>
            <a:r>
              <a:rPr lang="ru-RU" b="1" u="sng" dirty="0">
                <a:solidFill>
                  <a:srgbClr val="00B050"/>
                </a:solidFill>
              </a:rPr>
              <a:t>Вакцинация не нарушает работоспособность привитых!</a:t>
            </a:r>
          </a:p>
        </p:txBody>
      </p:sp>
    </p:spTree>
    <p:extLst>
      <p:ext uri="{BB962C8B-B14F-4D97-AF65-F5344CB8AC3E}">
        <p14:creationId xmlns:p14="http://schemas.microsoft.com/office/powerpoint/2010/main" val="1798156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3">
            <a:extLst>
              <a:ext uri="{FF2B5EF4-FFF2-40B4-BE49-F238E27FC236}">
                <a16:creationId xmlns:a16="http://schemas.microsoft.com/office/drawing/2014/main" id="{1CE33FC2-F15F-F2EF-5012-74DFAEC0F0CC}"/>
              </a:ext>
            </a:extLst>
          </p:cNvPr>
          <p:cNvSpPr>
            <a:spLocks noGrp="1"/>
          </p:cNvSpPr>
          <p:nvPr>
            <p:ph idx="1"/>
          </p:nvPr>
        </p:nvSpPr>
        <p:spPr>
          <a:xfrm>
            <a:off x="273050" y="1052513"/>
            <a:ext cx="8418513" cy="5400823"/>
          </a:xfrm>
          <a:solidFill>
            <a:schemeClr val="accent1">
              <a:lumMod val="20000"/>
              <a:lumOff val="80000"/>
            </a:schemeClr>
          </a:solidFill>
        </p:spPr>
        <p:txBody>
          <a:bodyPr>
            <a:noAutofit/>
          </a:bodyPr>
          <a:lstStyle/>
          <a:p>
            <a:pPr>
              <a:buFont typeface="Arial" charset="0"/>
              <a:buNone/>
              <a:defRPr/>
            </a:pPr>
            <a:r>
              <a:rPr lang="ru-RU" altLang="ru-RU" sz="2000" dirty="0">
                <a:solidFill>
                  <a:srgbClr val="C00000"/>
                </a:solidFill>
                <a:latin typeface="Tahoma" pitchFamily="34" charset="0"/>
                <a:cs typeface="Tahoma" pitchFamily="34" charset="0"/>
              </a:rPr>
              <a:t>Вакцинировался против гриппа и заболел гриппом…</a:t>
            </a:r>
          </a:p>
          <a:p>
            <a:pPr>
              <a:buFont typeface="Arial" charset="0"/>
              <a:buNone/>
              <a:defRPr/>
            </a:pPr>
            <a:endParaRPr lang="ru-RU" altLang="ru-RU" sz="1600" dirty="0">
              <a:solidFill>
                <a:srgbClr val="002060"/>
              </a:solidFill>
              <a:latin typeface="Tahoma" pitchFamily="34" charset="0"/>
              <a:cs typeface="Tahoma" pitchFamily="34" charset="0"/>
            </a:endParaRPr>
          </a:p>
          <a:p>
            <a:pPr algn="just">
              <a:buFont typeface="Arial" charset="0"/>
              <a:buChar char="•"/>
              <a:defRPr/>
            </a:pPr>
            <a:r>
              <a:rPr lang="ru-RU" altLang="ru-RU" sz="1800" b="1" dirty="0">
                <a:solidFill>
                  <a:srgbClr val="002060"/>
                </a:solidFill>
                <a:latin typeface="Tahoma" pitchFamily="34" charset="0"/>
                <a:cs typeface="Tahoma" pitchFamily="34" charset="0"/>
              </a:rPr>
              <a:t>ОРИ </a:t>
            </a:r>
            <a:r>
              <a:rPr lang="ru-RU" altLang="ru-RU" sz="1800" dirty="0">
                <a:solidFill>
                  <a:srgbClr val="002060"/>
                </a:solidFill>
                <a:latin typeface="Tahoma" pitchFamily="34" charset="0"/>
                <a:cs typeface="Tahoma" pitchFamily="34" charset="0"/>
              </a:rPr>
              <a:t>могут вызываться </a:t>
            </a:r>
            <a:r>
              <a:rPr lang="ru-RU" altLang="ru-RU" sz="1800" b="1" dirty="0">
                <a:solidFill>
                  <a:srgbClr val="002060"/>
                </a:solidFill>
                <a:latin typeface="Tahoma" pitchFamily="34" charset="0"/>
                <a:cs typeface="Tahoma" pitchFamily="34" charset="0"/>
              </a:rPr>
              <a:t>не только гриппом, но и другими вирусами и бактериями </a:t>
            </a:r>
            <a:r>
              <a:rPr lang="ru-RU" altLang="ru-RU" sz="1800" dirty="0">
                <a:solidFill>
                  <a:srgbClr val="002060"/>
                </a:solidFill>
                <a:latin typeface="Tahoma" pitchFamily="34" charset="0"/>
                <a:cs typeface="Tahoma" pitchFamily="34" charset="0"/>
              </a:rPr>
              <a:t>(от 200 до 300 возбудителей). </a:t>
            </a:r>
          </a:p>
          <a:p>
            <a:pPr algn="just">
              <a:buFont typeface="Arial" charset="0"/>
              <a:buChar char="•"/>
              <a:defRPr/>
            </a:pPr>
            <a:r>
              <a:rPr lang="ru-RU" altLang="ru-RU" sz="1800" b="1" dirty="0">
                <a:solidFill>
                  <a:srgbClr val="002060"/>
                </a:solidFill>
                <a:latin typeface="Tahoma" pitchFamily="34" charset="0"/>
                <a:cs typeface="Tahoma" pitchFamily="34" charset="0"/>
              </a:rPr>
              <a:t>Вакцинация гриппа </a:t>
            </a:r>
            <a:r>
              <a:rPr lang="ru-RU" altLang="ru-RU" sz="1800" dirty="0">
                <a:solidFill>
                  <a:srgbClr val="002060"/>
                </a:solidFill>
                <a:latin typeface="Tahoma" pitchFamily="34" charset="0"/>
                <a:cs typeface="Tahoma" pitchFamily="34" charset="0"/>
              </a:rPr>
              <a:t>позволяет предотвратить возникновение </a:t>
            </a:r>
            <a:r>
              <a:rPr lang="ru-RU" altLang="ru-RU" sz="1800" b="1" dirty="0">
                <a:solidFill>
                  <a:srgbClr val="002060"/>
                </a:solidFill>
                <a:latin typeface="Tahoma" pitchFamily="34" charset="0"/>
                <a:cs typeface="Tahoma" pitchFamily="34" charset="0"/>
              </a:rPr>
              <a:t>симптоматического гриппа </a:t>
            </a:r>
            <a:r>
              <a:rPr lang="ru-RU" altLang="ru-RU" sz="1800" dirty="0">
                <a:solidFill>
                  <a:srgbClr val="002060"/>
                </a:solidFill>
                <a:latin typeface="Tahoma" pitchFamily="34" charset="0"/>
                <a:cs typeface="Tahoma" pitchFamily="34" charset="0"/>
              </a:rPr>
              <a:t>у </a:t>
            </a:r>
            <a:r>
              <a:rPr lang="ru-RU" altLang="ru-RU" sz="1800" b="1" dirty="0">
                <a:solidFill>
                  <a:srgbClr val="C00000"/>
                </a:solidFill>
                <a:latin typeface="Tahoma" pitchFamily="34" charset="0"/>
                <a:cs typeface="Tahoma" pitchFamily="34" charset="0"/>
              </a:rPr>
              <a:t>80-90%</a:t>
            </a:r>
            <a:r>
              <a:rPr lang="ru-RU" altLang="ru-RU" sz="1800" dirty="0">
                <a:solidFill>
                  <a:srgbClr val="002060"/>
                </a:solidFill>
                <a:latin typeface="Tahoma" pitchFamily="34" charset="0"/>
                <a:cs typeface="Tahoma" pitchFamily="34" charset="0"/>
              </a:rPr>
              <a:t> привитых. </a:t>
            </a:r>
            <a:r>
              <a:rPr lang="ru-RU" altLang="ru-RU" sz="1800" b="1" dirty="0">
                <a:solidFill>
                  <a:srgbClr val="002060"/>
                </a:solidFill>
                <a:latin typeface="Tahoma" pitchFamily="34" charset="0"/>
                <a:cs typeface="Tahoma" pitchFamily="34" charset="0"/>
              </a:rPr>
              <a:t>В случае заболевания </a:t>
            </a:r>
            <a:r>
              <a:rPr lang="ru-RU" altLang="ru-RU" sz="1800" dirty="0">
                <a:solidFill>
                  <a:srgbClr val="002060"/>
                </a:solidFill>
                <a:latin typeface="Tahoma" pitchFamily="34" charset="0"/>
                <a:cs typeface="Tahoma" pitchFamily="34" charset="0"/>
              </a:rPr>
              <a:t>инфекция протекает легче, </a:t>
            </a:r>
            <a:r>
              <a:rPr lang="ru-RU" altLang="ru-RU" sz="1800" b="1" dirty="0">
                <a:solidFill>
                  <a:srgbClr val="002060"/>
                </a:solidFill>
                <a:latin typeface="Tahoma" pitchFamily="34" charset="0"/>
                <a:cs typeface="Tahoma" pitchFamily="34" charset="0"/>
              </a:rPr>
              <a:t>временной промежуток заболевания короче</a:t>
            </a:r>
            <a:r>
              <a:rPr lang="ru-RU" altLang="ru-RU" sz="1800" dirty="0">
                <a:solidFill>
                  <a:srgbClr val="002060"/>
                </a:solidFill>
                <a:latin typeface="Tahoma" pitchFamily="34" charset="0"/>
                <a:cs typeface="Tahoma" pitchFamily="34" charset="0"/>
              </a:rPr>
              <a:t>, </a:t>
            </a:r>
            <a:r>
              <a:rPr lang="ru-RU" altLang="ru-RU" sz="1800" b="1" dirty="0">
                <a:solidFill>
                  <a:srgbClr val="002060"/>
                </a:solidFill>
                <a:latin typeface="Tahoma" pitchFamily="34" charset="0"/>
                <a:cs typeface="Tahoma" pitchFamily="34" charset="0"/>
              </a:rPr>
              <a:t>тяжесть течения и риск осложнений минимизирован</a:t>
            </a:r>
            <a:r>
              <a:rPr lang="ru-RU" altLang="ru-RU" sz="1800" dirty="0">
                <a:solidFill>
                  <a:srgbClr val="002060"/>
                </a:solidFill>
                <a:latin typeface="Tahoma" pitchFamily="34" charset="0"/>
                <a:cs typeface="Tahoma" pitchFamily="34" charset="0"/>
              </a:rPr>
              <a:t>.</a:t>
            </a:r>
          </a:p>
          <a:p>
            <a:pPr algn="just">
              <a:buFont typeface="Arial" charset="0"/>
              <a:buChar char="•"/>
              <a:defRPr/>
            </a:pPr>
            <a:r>
              <a:rPr lang="ru-RU" sz="1800" dirty="0">
                <a:solidFill>
                  <a:srgbClr val="002060"/>
                </a:solidFill>
                <a:latin typeface="Tahoma" pitchFamily="34" charset="0"/>
                <a:cs typeface="Tahoma" pitchFamily="34" charset="0"/>
              </a:rPr>
              <a:t>Вероятность заболеть даже после вакцинации </a:t>
            </a:r>
            <a:r>
              <a:rPr lang="ru-RU" sz="1800" b="1" dirty="0">
                <a:solidFill>
                  <a:srgbClr val="002060"/>
                </a:solidFill>
                <a:latin typeface="Tahoma" pitchFamily="34" charset="0"/>
                <a:cs typeface="Tahoma" pitchFamily="34" charset="0"/>
              </a:rPr>
              <a:t>связана с высокой изменчивостью вируса и с большим числом одновременно циркулирующих штаммов</a:t>
            </a:r>
            <a:r>
              <a:rPr lang="ru-RU" sz="1800" dirty="0">
                <a:solidFill>
                  <a:srgbClr val="002060"/>
                </a:solidFill>
                <a:latin typeface="Tahoma" pitchFamily="34" charset="0"/>
                <a:cs typeface="Tahoma" pitchFamily="34" charset="0"/>
              </a:rPr>
              <a:t>. Вакцины содержат три или четыре наиболее распространенных штамма, </a:t>
            </a:r>
            <a:r>
              <a:rPr lang="ru-RU" sz="1800" b="1" dirty="0">
                <a:solidFill>
                  <a:srgbClr val="002060"/>
                </a:solidFill>
                <a:latin typeface="Tahoma" pitchFamily="34" charset="0"/>
                <a:cs typeface="Tahoma" pitchFamily="34" charset="0"/>
              </a:rPr>
              <a:t>в то время как в популяции их циркулируют десятки.</a:t>
            </a:r>
            <a:r>
              <a:rPr lang="ru-RU" sz="1800" dirty="0">
                <a:solidFill>
                  <a:srgbClr val="002060"/>
                </a:solidFill>
                <a:latin typeface="Tahoma" pitchFamily="34" charset="0"/>
                <a:cs typeface="Tahoma" pitchFamily="34" charset="0"/>
              </a:rPr>
              <a:t> Поэтому всегда есть риск. </a:t>
            </a:r>
          </a:p>
          <a:p>
            <a:pPr algn="just">
              <a:buFont typeface="Arial" charset="0"/>
              <a:buChar char="•"/>
              <a:defRPr/>
            </a:pPr>
            <a:r>
              <a:rPr lang="ru-RU" sz="2000" b="1" dirty="0">
                <a:solidFill>
                  <a:srgbClr val="C00000"/>
                </a:solidFill>
                <a:latin typeface="Tahoma" pitchFamily="34" charset="0"/>
                <a:cs typeface="Tahoma" pitchFamily="34" charset="0"/>
              </a:rPr>
              <a:t>НО!</a:t>
            </a:r>
            <a:r>
              <a:rPr lang="ru-RU" sz="1800" dirty="0">
                <a:solidFill>
                  <a:srgbClr val="002060"/>
                </a:solidFill>
                <a:latin typeface="Tahoma" pitchFamily="34" charset="0"/>
                <a:cs typeface="Tahoma" pitchFamily="34" charset="0"/>
              </a:rPr>
              <a:t> даже если человек </a:t>
            </a:r>
            <a:r>
              <a:rPr lang="ru-RU" sz="1800" b="1" dirty="0">
                <a:solidFill>
                  <a:srgbClr val="002060"/>
                </a:solidFill>
                <a:latin typeface="Tahoma" pitchFamily="34" charset="0"/>
                <a:cs typeface="Tahoma" pitchFamily="34" charset="0"/>
              </a:rPr>
              <a:t>заразился другим штаммом сделав прививку</a:t>
            </a:r>
            <a:r>
              <a:rPr lang="ru-RU" sz="1800" dirty="0">
                <a:solidFill>
                  <a:srgbClr val="002060"/>
                </a:solidFill>
                <a:latin typeface="Tahoma" pitchFamily="34" charset="0"/>
                <a:cs typeface="Tahoma" pitchFamily="34" charset="0"/>
              </a:rPr>
              <a:t>, иммунная система все равно </a:t>
            </a:r>
            <a:r>
              <a:rPr lang="ru-RU" sz="1800" b="1" dirty="0">
                <a:solidFill>
                  <a:srgbClr val="002060"/>
                </a:solidFill>
                <a:latin typeface="Tahoma" pitchFamily="34" charset="0"/>
                <a:cs typeface="Tahoma" pitchFamily="34" charset="0"/>
              </a:rPr>
              <a:t>обеспечит защиту</a:t>
            </a:r>
            <a:r>
              <a:rPr lang="ru-RU" sz="1800" dirty="0">
                <a:solidFill>
                  <a:srgbClr val="002060"/>
                </a:solidFill>
                <a:latin typeface="Tahoma" pitchFamily="34" charset="0"/>
                <a:cs typeface="Tahoma" pitchFamily="34" charset="0"/>
              </a:rPr>
              <a:t>, и болезнь будет протекать </a:t>
            </a:r>
            <a:r>
              <a:rPr lang="ru-RU" sz="1800" b="1" dirty="0">
                <a:solidFill>
                  <a:srgbClr val="002060"/>
                </a:solidFill>
                <a:latin typeface="Tahoma" pitchFamily="34" charset="0"/>
                <a:cs typeface="Tahoma" pitchFamily="34" charset="0"/>
              </a:rPr>
              <a:t>легче</a:t>
            </a:r>
            <a:r>
              <a:rPr lang="ru-RU" sz="1800" dirty="0">
                <a:solidFill>
                  <a:srgbClr val="002060"/>
                </a:solidFill>
                <a:latin typeface="Tahoma" pitchFamily="34" charset="0"/>
                <a:cs typeface="Tahoma" pitchFamily="34" charset="0"/>
              </a:rPr>
              <a:t>, также существенно </a:t>
            </a:r>
            <a:r>
              <a:rPr lang="ru-RU" sz="1800" b="1" dirty="0">
                <a:solidFill>
                  <a:srgbClr val="002060"/>
                </a:solidFill>
                <a:latin typeface="Tahoma" pitchFamily="34" charset="0"/>
                <a:cs typeface="Tahoma" pitchFamily="34" charset="0"/>
              </a:rPr>
              <a:t>снижается риск развития осложнений.</a:t>
            </a:r>
          </a:p>
          <a:p>
            <a:pPr algn="just">
              <a:buFont typeface="Arial" charset="0"/>
              <a:buNone/>
              <a:defRPr/>
            </a:pPr>
            <a:endParaRPr lang="ru-RU" altLang="ru-RU" sz="1600" dirty="0">
              <a:solidFill>
                <a:srgbClr val="002060"/>
              </a:solidFill>
              <a:latin typeface="Tahoma" pitchFamily="34" charset="0"/>
              <a:cs typeface="Tahoma" pitchFamily="34" charset="0"/>
            </a:endParaRPr>
          </a:p>
        </p:txBody>
      </p:sp>
      <p:sp>
        <p:nvSpPr>
          <p:cNvPr id="64515" name="TextBox 4">
            <a:extLst>
              <a:ext uri="{FF2B5EF4-FFF2-40B4-BE49-F238E27FC236}">
                <a16:creationId xmlns:a16="http://schemas.microsoft.com/office/drawing/2014/main" id="{B5927BCB-6EF6-78C1-7D77-5563C68D9D20}"/>
              </a:ext>
            </a:extLst>
          </p:cNvPr>
          <p:cNvSpPr txBox="1">
            <a:spLocks noChangeArrowheads="1"/>
          </p:cNvSpPr>
          <p:nvPr/>
        </p:nvSpPr>
        <p:spPr bwMode="auto">
          <a:xfrm>
            <a:off x="274638" y="188913"/>
            <a:ext cx="8532812" cy="708025"/>
          </a:xfrm>
          <a:prstGeom prst="rect">
            <a:avLst/>
          </a:prstGeom>
          <a:solidFill>
            <a:srgbClr val="F3CEB7"/>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ru-RU" altLang="ru-RU" sz="2000" b="1">
                <a:solidFill>
                  <a:srgbClr val="002060"/>
                </a:solidFill>
                <a:latin typeface="Tahoma" panose="020B0604030504040204" pitchFamily="34" charset="0"/>
                <a:cs typeface="Tahoma" panose="020B0604030504040204" pitchFamily="34" charset="0"/>
              </a:rPr>
              <a:t>Вакцинация против гриппа:</a:t>
            </a:r>
          </a:p>
          <a:p>
            <a:pPr algn="ctr">
              <a:lnSpc>
                <a:spcPct val="100000"/>
              </a:lnSpc>
              <a:spcBef>
                <a:spcPct val="0"/>
              </a:spcBef>
              <a:buFontTx/>
              <a:buNone/>
            </a:pPr>
            <a:r>
              <a:rPr lang="ru-RU" altLang="ru-RU" sz="2000">
                <a:solidFill>
                  <a:srgbClr val="002060"/>
                </a:solidFill>
                <a:latin typeface="Tahoma" panose="020B0604030504040204" pitchFamily="34" charset="0"/>
                <a:cs typeface="Tahoma" panose="020B0604030504040204" pitchFamily="34" charset="0"/>
              </a:rPr>
              <a:t>традиционные вопросы и ответы</a:t>
            </a:r>
            <a:endParaRPr lang="ru-RU" altLang="ru-RU" sz="1200">
              <a:solidFill>
                <a:srgbClr val="002060"/>
              </a:solidFill>
              <a:latin typeface="Tahoma" panose="020B0604030504040204" pitchFamily="34" charset="0"/>
              <a:cs typeface="Tahoma" panose="020B0604030504040204" pitchFamily="34" charset="0"/>
            </a:endParaRPr>
          </a:p>
        </p:txBody>
      </p:sp>
    </p:spTree>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Заголовок 1">
            <a:extLst>
              <a:ext uri="{FF2B5EF4-FFF2-40B4-BE49-F238E27FC236}">
                <a16:creationId xmlns:a16="http://schemas.microsoft.com/office/drawing/2014/main" id="{861A4807-05A5-81EA-F2B3-2CCA67B244C9}"/>
              </a:ext>
            </a:extLst>
          </p:cNvPr>
          <p:cNvSpPr>
            <a:spLocks noGrp="1"/>
          </p:cNvSpPr>
          <p:nvPr>
            <p:ph type="title"/>
          </p:nvPr>
        </p:nvSpPr>
        <p:spPr>
          <a:xfrm>
            <a:off x="755650" y="115888"/>
            <a:ext cx="7886700" cy="400050"/>
          </a:xfrm>
        </p:spPr>
        <p:txBody>
          <a:bodyPr>
            <a:normAutofit fontScale="90000"/>
          </a:bodyPr>
          <a:lstStyle/>
          <a:p>
            <a:pPr algn="ctr"/>
            <a:r>
              <a:rPr lang="ru-RU" altLang="ru-RU" sz="2400" b="1">
                <a:solidFill>
                  <a:srgbClr val="002060"/>
                </a:solidFill>
                <a:latin typeface="Tahoma" panose="020B0604030504040204" pitchFamily="34" charset="0"/>
                <a:cs typeface="Tahoma" panose="020B0604030504040204" pitchFamily="34" charset="0"/>
              </a:rPr>
              <a:t>МЕРЫ ПРОФИЛАКТИКИ ОРИ </a:t>
            </a:r>
          </a:p>
        </p:txBody>
      </p:sp>
      <p:sp>
        <p:nvSpPr>
          <p:cNvPr id="68611" name="TextBox 6">
            <a:extLst>
              <a:ext uri="{FF2B5EF4-FFF2-40B4-BE49-F238E27FC236}">
                <a16:creationId xmlns:a16="http://schemas.microsoft.com/office/drawing/2014/main" id="{AA5177DD-EF47-9E2D-85D5-22E81F741944}"/>
              </a:ext>
            </a:extLst>
          </p:cNvPr>
          <p:cNvSpPr txBox="1">
            <a:spLocks noChangeArrowheads="1"/>
          </p:cNvSpPr>
          <p:nvPr/>
        </p:nvSpPr>
        <p:spPr bwMode="auto">
          <a:xfrm>
            <a:off x="250825" y="3760788"/>
            <a:ext cx="5659438" cy="314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449263">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ru-RU" altLang="ru-RU" sz="1800" b="1">
                <a:solidFill>
                  <a:srgbClr val="C00000"/>
                </a:solidFill>
                <a:latin typeface="Times New Roman" panose="02020603050405020304" pitchFamily="18" charset="0"/>
                <a:cs typeface="Times New Roman" panose="02020603050405020304" pitchFamily="18" charset="0"/>
              </a:rPr>
              <a:t>СОБЛЮДАТЬ «РЕСПИРАТОРНЫЙ ЭТИКЕТ»</a:t>
            </a:r>
            <a:r>
              <a:rPr lang="ru-RU" altLang="ru-RU" sz="1800">
                <a:solidFill>
                  <a:srgbClr val="C00000"/>
                </a:solidFill>
                <a:latin typeface="Times New Roman" panose="02020603050405020304" pitchFamily="18" charset="0"/>
                <a:cs typeface="Times New Roman" panose="02020603050405020304" pitchFamily="18" charset="0"/>
              </a:rPr>
              <a:t>:</a:t>
            </a:r>
            <a:endParaRPr lang="ru-RU" altLang="ru-RU" sz="1200">
              <a:solidFill>
                <a:srgbClr val="C00000"/>
              </a:solidFill>
              <a:latin typeface="Times New Roman" panose="02020603050405020304" pitchFamily="18" charset="0"/>
              <a:cs typeface="Times New Roman" panose="02020603050405020304" pitchFamily="18" charset="0"/>
            </a:endParaRPr>
          </a:p>
          <a:p>
            <a:pPr algn="just">
              <a:lnSpc>
                <a:spcPct val="100000"/>
              </a:lnSpc>
              <a:spcBef>
                <a:spcPct val="0"/>
              </a:spcBef>
              <a:buFont typeface="Symbol" panose="05050102010706020507" pitchFamily="18" charset="2"/>
              <a:buChar char=""/>
            </a:pPr>
            <a:endParaRPr lang="ru-RU" altLang="ru-RU" sz="1800" b="1">
              <a:solidFill>
                <a:srgbClr val="203864"/>
              </a:solidFill>
              <a:latin typeface="Times New Roman" panose="02020603050405020304" pitchFamily="18" charset="0"/>
              <a:cs typeface="Times New Roman" panose="02020603050405020304" pitchFamily="18" charset="0"/>
            </a:endParaRPr>
          </a:p>
          <a:p>
            <a:pPr algn="just">
              <a:lnSpc>
                <a:spcPct val="100000"/>
              </a:lnSpc>
              <a:spcBef>
                <a:spcPct val="0"/>
              </a:spcBef>
              <a:buFont typeface="Symbol" panose="05050102010706020507" pitchFamily="18" charset="2"/>
              <a:buChar char=""/>
            </a:pPr>
            <a:r>
              <a:rPr lang="ru-RU" altLang="ru-RU" sz="1800" b="1">
                <a:solidFill>
                  <a:srgbClr val="203864"/>
                </a:solidFill>
                <a:latin typeface="Times New Roman" panose="02020603050405020304" pitchFamily="18" charset="0"/>
                <a:cs typeface="Times New Roman" panose="02020603050405020304" pitchFamily="18" charset="0"/>
              </a:rPr>
              <a:t>при кашле и чихании</a:t>
            </a:r>
            <a:r>
              <a:rPr lang="ru-RU" altLang="ru-RU" sz="1800">
                <a:solidFill>
                  <a:srgbClr val="203864"/>
                </a:solidFill>
                <a:latin typeface="Times New Roman" panose="02020603050405020304" pitchFamily="18" charset="0"/>
                <a:cs typeface="Times New Roman" panose="02020603050405020304" pitchFamily="18" charset="0"/>
              </a:rPr>
              <a:t> необходимо </a:t>
            </a:r>
            <a:r>
              <a:rPr lang="ru-RU" altLang="ru-RU" sz="1800" b="1">
                <a:solidFill>
                  <a:srgbClr val="203864"/>
                </a:solidFill>
                <a:latin typeface="Times New Roman" panose="02020603050405020304" pitchFamily="18" charset="0"/>
                <a:cs typeface="Times New Roman" panose="02020603050405020304" pitchFamily="18" charset="0"/>
              </a:rPr>
              <a:t>использовать носовой платок</a:t>
            </a:r>
            <a:r>
              <a:rPr lang="ru-RU" altLang="ru-RU" sz="1800">
                <a:solidFill>
                  <a:srgbClr val="203864"/>
                </a:solidFill>
                <a:latin typeface="Times New Roman" panose="02020603050405020304" pitchFamily="18" charset="0"/>
                <a:cs typeface="Times New Roman" panose="02020603050405020304" pitchFamily="18" charset="0"/>
              </a:rPr>
              <a:t>, предпочтительнее применять одноразовые бумажные платки, которые выбрасываются сразу после использования;</a:t>
            </a:r>
            <a:endParaRPr lang="ru-RU" altLang="ru-RU" sz="1200">
              <a:solidFill>
                <a:srgbClr val="203864"/>
              </a:solidFill>
              <a:latin typeface="Times New Roman" panose="02020603050405020304" pitchFamily="18" charset="0"/>
              <a:cs typeface="Times New Roman" panose="02020603050405020304" pitchFamily="18" charset="0"/>
            </a:endParaRPr>
          </a:p>
          <a:p>
            <a:pPr algn="just">
              <a:lnSpc>
                <a:spcPct val="100000"/>
              </a:lnSpc>
              <a:spcBef>
                <a:spcPct val="0"/>
              </a:spcBef>
              <a:buFont typeface="Symbol" panose="05050102010706020507" pitchFamily="18" charset="2"/>
              <a:buChar char=""/>
            </a:pPr>
            <a:r>
              <a:rPr lang="ru-RU" altLang="ru-RU" sz="1800">
                <a:solidFill>
                  <a:srgbClr val="203864"/>
                </a:solidFill>
                <a:latin typeface="Times New Roman" panose="02020603050405020304" pitchFamily="18" charset="0"/>
                <a:cs typeface="Times New Roman" panose="02020603050405020304" pitchFamily="18" charset="0"/>
              </a:rPr>
              <a:t>при отсутствии носового платка </a:t>
            </a:r>
            <a:r>
              <a:rPr lang="ru-RU" altLang="ru-RU" sz="1800" b="1">
                <a:solidFill>
                  <a:srgbClr val="203864"/>
                </a:solidFill>
                <a:latin typeface="Times New Roman" panose="02020603050405020304" pitchFamily="18" charset="0"/>
                <a:cs typeface="Times New Roman" panose="02020603050405020304" pitchFamily="18" charset="0"/>
              </a:rPr>
              <a:t>чихать и кашлять в сгиб локтя</a:t>
            </a:r>
            <a:r>
              <a:rPr lang="ru-RU" altLang="ru-RU" sz="1800">
                <a:solidFill>
                  <a:srgbClr val="203864"/>
                </a:solidFill>
                <a:latin typeface="Times New Roman" panose="02020603050405020304" pitchFamily="18" charset="0"/>
                <a:cs typeface="Times New Roman" panose="02020603050405020304" pitchFamily="18" charset="0"/>
              </a:rPr>
              <a:t>, а не в ладони;</a:t>
            </a:r>
            <a:endParaRPr lang="ru-RU" altLang="ru-RU" sz="1200">
              <a:solidFill>
                <a:srgbClr val="203864"/>
              </a:solidFill>
              <a:latin typeface="Times New Roman" panose="02020603050405020304" pitchFamily="18" charset="0"/>
              <a:cs typeface="Times New Roman" panose="02020603050405020304" pitchFamily="18" charset="0"/>
            </a:endParaRPr>
          </a:p>
          <a:p>
            <a:pPr algn="just">
              <a:lnSpc>
                <a:spcPct val="100000"/>
              </a:lnSpc>
              <a:spcBef>
                <a:spcPct val="0"/>
              </a:spcBef>
              <a:buFont typeface="Symbol" panose="05050102010706020507" pitchFamily="18" charset="2"/>
              <a:buChar char=""/>
            </a:pPr>
            <a:r>
              <a:rPr lang="ru-RU" altLang="ru-RU" sz="1800">
                <a:solidFill>
                  <a:srgbClr val="203864"/>
                </a:solidFill>
                <a:latin typeface="Times New Roman" panose="02020603050405020304" pitchFamily="18" charset="0"/>
                <a:cs typeface="Times New Roman" panose="02020603050405020304" pitchFamily="18" charset="0"/>
              </a:rPr>
              <a:t>стараться </a:t>
            </a:r>
            <a:r>
              <a:rPr lang="ru-RU" altLang="ru-RU" sz="1800" b="1">
                <a:solidFill>
                  <a:srgbClr val="203864"/>
                </a:solidFill>
                <a:latin typeface="Times New Roman" panose="02020603050405020304" pitchFamily="18" charset="0"/>
                <a:cs typeface="Times New Roman" panose="02020603050405020304" pitchFamily="18" charset="0"/>
              </a:rPr>
              <a:t>не прикасаться к лицу немытыми руками</a:t>
            </a:r>
            <a:r>
              <a:rPr lang="ru-RU" altLang="ru-RU" sz="1800">
                <a:solidFill>
                  <a:srgbClr val="203864"/>
                </a:solidFill>
                <a:latin typeface="Times New Roman" panose="02020603050405020304" pitchFamily="18" charset="0"/>
                <a:cs typeface="Times New Roman" panose="02020603050405020304" pitchFamily="18" charset="0"/>
              </a:rPr>
              <a:t>.</a:t>
            </a:r>
            <a:endParaRPr lang="ru-RU" altLang="ru-RU" sz="1200">
              <a:solidFill>
                <a:srgbClr val="203864"/>
              </a:solidFill>
              <a:latin typeface="Times New Roman" panose="02020603050405020304" pitchFamily="18" charset="0"/>
              <a:cs typeface="Times New Roman" panose="02020603050405020304" pitchFamily="18" charset="0"/>
            </a:endParaRPr>
          </a:p>
          <a:p>
            <a:pPr algn="just">
              <a:lnSpc>
                <a:spcPct val="107000"/>
              </a:lnSpc>
              <a:spcBef>
                <a:spcPct val="0"/>
              </a:spcBef>
              <a:spcAft>
                <a:spcPts val="800"/>
              </a:spcAft>
              <a:buFontTx/>
              <a:buNone/>
            </a:pPr>
            <a:r>
              <a:rPr lang="ru-RU" altLang="ru-RU" sz="1800">
                <a:solidFill>
                  <a:srgbClr val="203864"/>
                </a:solidFill>
                <a:latin typeface="Times New Roman" panose="02020603050405020304" pitchFamily="18" charset="0"/>
                <a:ea typeface="Calibri" panose="020F0502020204030204" pitchFamily="34" charset="0"/>
                <a:cs typeface="Times New Roman" panose="02020603050405020304" pitchFamily="18" charset="0"/>
              </a:rPr>
              <a:t> </a:t>
            </a:r>
            <a:endParaRPr lang="ru-RU" altLang="ru-RU" sz="1100">
              <a:solidFill>
                <a:srgbClr val="203864"/>
              </a:solidFill>
              <a:ea typeface="Calibri" panose="020F0502020204030204" pitchFamily="34" charset="0"/>
              <a:cs typeface="Times New Roman" panose="02020603050405020304" pitchFamily="18" charset="0"/>
            </a:endParaRPr>
          </a:p>
        </p:txBody>
      </p:sp>
      <p:pic>
        <p:nvPicPr>
          <p:cNvPr id="68612" name="Рисунок 7">
            <a:extLst>
              <a:ext uri="{FF2B5EF4-FFF2-40B4-BE49-F238E27FC236}">
                <a16:creationId xmlns:a16="http://schemas.microsoft.com/office/drawing/2014/main" id="{7B4EF74B-0071-91DE-0033-F7F6AFB79A0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11863" y="5238750"/>
            <a:ext cx="2736850" cy="1389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a:extLst>
              <a:ext uri="{FF2B5EF4-FFF2-40B4-BE49-F238E27FC236}">
                <a16:creationId xmlns:a16="http://schemas.microsoft.com/office/drawing/2014/main" id="{537A5FAE-DEE2-80CA-8B68-268127C43367}"/>
              </a:ext>
            </a:extLst>
          </p:cNvPr>
          <p:cNvSpPr txBox="1"/>
          <p:nvPr/>
        </p:nvSpPr>
        <p:spPr>
          <a:xfrm>
            <a:off x="989013" y="668338"/>
            <a:ext cx="7165975" cy="373062"/>
          </a:xfrm>
          <a:prstGeom prst="rect">
            <a:avLst/>
          </a:prstGeom>
          <a:noFill/>
        </p:spPr>
        <p:txBody>
          <a:bodyPr>
            <a:spAutoFit/>
          </a:bodyPr>
          <a:lstStyle/>
          <a:p>
            <a:pPr indent="449580" algn="just">
              <a:lnSpc>
                <a:spcPct val="107000"/>
              </a:lnSpc>
              <a:spcAft>
                <a:spcPts val="800"/>
              </a:spcAft>
              <a:defRPr/>
            </a:pPr>
            <a:r>
              <a:rPr lang="ru-RU" u="sng"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ru-RU" u="sng" dirty="0">
                <a:solidFill>
                  <a:schemeClr val="accent1">
                    <a:lumMod val="50000"/>
                  </a:schemeClr>
                </a:solidFill>
                <a:latin typeface="Times New Roman" panose="02020603050405020304" pitchFamily="18" charset="0"/>
                <a:ea typeface="Calibri" panose="020F0502020204030204" pitchFamily="34" charset="0"/>
                <a:cs typeface="Times New Roman" panose="02020603050405020304" pitchFamily="18" charset="0"/>
              </a:rPr>
              <a:t> Рекомендуем  </a:t>
            </a:r>
            <a:r>
              <a:rPr lang="ru-RU" b="1" u="sng" dirty="0">
                <a:solidFill>
                  <a:schemeClr val="accent1">
                    <a:lumMod val="50000"/>
                  </a:schemeClr>
                </a:solidFill>
                <a:latin typeface="Times New Roman" panose="02020603050405020304" pitchFamily="18" charset="0"/>
                <a:ea typeface="Calibri" panose="020F0502020204030204" pitchFamily="34" charset="0"/>
                <a:cs typeface="Times New Roman" panose="02020603050405020304" pitchFamily="18" charset="0"/>
              </a:rPr>
              <a:t>соблюдать </a:t>
            </a:r>
            <a:r>
              <a:rPr lang="ru-RU" u="sng" dirty="0">
                <a:solidFill>
                  <a:schemeClr val="accent1">
                    <a:lumMod val="50000"/>
                  </a:schemeClr>
                </a:solidFill>
                <a:latin typeface="Times New Roman" panose="02020603050405020304" pitchFamily="18" charset="0"/>
                <a:ea typeface="Calibri" panose="020F0502020204030204" pitchFamily="34" charset="0"/>
                <a:cs typeface="Times New Roman" panose="02020603050405020304" pitchFamily="18" charset="0"/>
              </a:rPr>
              <a:t>ряд простых </a:t>
            </a:r>
            <a:r>
              <a:rPr lang="ru-RU" b="1" u="sng" dirty="0">
                <a:solidFill>
                  <a:schemeClr val="accent1">
                    <a:lumMod val="50000"/>
                  </a:schemeClr>
                </a:solidFill>
                <a:latin typeface="Times New Roman" panose="02020603050405020304" pitchFamily="18" charset="0"/>
                <a:ea typeface="Calibri" panose="020F0502020204030204" pitchFamily="34" charset="0"/>
                <a:cs typeface="Times New Roman" panose="02020603050405020304" pitchFamily="18" charset="0"/>
              </a:rPr>
              <a:t>правил профилактики</a:t>
            </a:r>
            <a:r>
              <a:rPr lang="ru-RU" u="sng" dirty="0">
                <a:solidFill>
                  <a:schemeClr val="accent1">
                    <a:lumMod val="50000"/>
                  </a:schemeClr>
                </a:solidFill>
                <a:latin typeface="Times New Roman" panose="02020603050405020304" pitchFamily="18" charset="0"/>
                <a:ea typeface="Calibri" panose="020F0502020204030204" pitchFamily="34" charset="0"/>
                <a:cs typeface="Times New Roman" panose="02020603050405020304" pitchFamily="18" charset="0"/>
              </a:rPr>
              <a:t>:</a:t>
            </a:r>
            <a:endParaRPr lang="ru-RU" sz="1100" u="sng" dirty="0">
              <a:solidFill>
                <a:schemeClr val="accent1">
                  <a:lumMod val="50000"/>
                </a:schemeClr>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68614" name="TextBox 11">
            <a:extLst>
              <a:ext uri="{FF2B5EF4-FFF2-40B4-BE49-F238E27FC236}">
                <a16:creationId xmlns:a16="http://schemas.microsoft.com/office/drawing/2014/main" id="{AEF51336-EA3C-2822-0760-6DF2129C5CFB}"/>
              </a:ext>
            </a:extLst>
          </p:cNvPr>
          <p:cNvSpPr txBox="1">
            <a:spLocks noChangeArrowheads="1"/>
          </p:cNvSpPr>
          <p:nvPr/>
        </p:nvSpPr>
        <p:spPr bwMode="auto">
          <a:xfrm>
            <a:off x="755650" y="1350963"/>
            <a:ext cx="7777163"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Font typeface="Wingdings" panose="05000000000000000000" pitchFamily="2" charset="2"/>
              <a:buChar char="q"/>
            </a:pPr>
            <a:r>
              <a:rPr lang="ru-RU" altLang="ru-RU" sz="1800" b="1">
                <a:solidFill>
                  <a:srgbClr val="203864"/>
                </a:solidFill>
                <a:latin typeface="Times New Roman" panose="02020603050405020304" pitchFamily="18" charset="0"/>
                <a:cs typeface="Times New Roman" panose="02020603050405020304" pitchFamily="18" charset="0"/>
              </a:rPr>
              <a:t>исключить тесный контакт</a:t>
            </a:r>
            <a:r>
              <a:rPr lang="ru-RU" altLang="ru-RU" sz="1800">
                <a:solidFill>
                  <a:srgbClr val="203864"/>
                </a:solidFill>
                <a:latin typeface="Times New Roman" panose="02020603050405020304" pitchFamily="18" charset="0"/>
                <a:cs typeface="Times New Roman" panose="02020603050405020304" pitchFamily="18" charset="0"/>
              </a:rPr>
              <a:t> </a:t>
            </a:r>
            <a:r>
              <a:rPr lang="ru-RU" altLang="ru-RU" sz="1800" b="1">
                <a:solidFill>
                  <a:srgbClr val="203864"/>
                </a:solidFill>
                <a:latin typeface="Times New Roman" panose="02020603050405020304" pitchFamily="18" charset="0"/>
                <a:cs typeface="Times New Roman" panose="02020603050405020304" pitchFamily="18" charset="0"/>
              </a:rPr>
              <a:t>с людьми</a:t>
            </a:r>
            <a:r>
              <a:rPr lang="ru-RU" altLang="ru-RU" sz="1800">
                <a:solidFill>
                  <a:srgbClr val="203864"/>
                </a:solidFill>
                <a:latin typeface="Times New Roman" panose="02020603050405020304" pitchFamily="18" charset="0"/>
                <a:cs typeface="Times New Roman" panose="02020603050405020304" pitchFamily="18" charset="0"/>
              </a:rPr>
              <a:t> с </a:t>
            </a:r>
            <a:r>
              <a:rPr lang="ru-RU" altLang="ru-RU" sz="1800" b="1">
                <a:solidFill>
                  <a:srgbClr val="203864"/>
                </a:solidFill>
                <a:latin typeface="Times New Roman" panose="02020603050405020304" pitchFamily="18" charset="0"/>
                <a:cs typeface="Times New Roman" panose="02020603050405020304" pitchFamily="18" charset="0"/>
              </a:rPr>
              <a:t>симптомами заболеваний</a:t>
            </a:r>
            <a:r>
              <a:rPr lang="ru-RU" altLang="ru-RU" sz="1800">
                <a:solidFill>
                  <a:srgbClr val="203864"/>
                </a:solidFill>
                <a:latin typeface="Times New Roman" panose="02020603050405020304" pitchFamily="18" charset="0"/>
                <a:cs typeface="Times New Roman" panose="02020603050405020304" pitchFamily="18" charset="0"/>
              </a:rPr>
              <a:t>;</a:t>
            </a:r>
            <a:r>
              <a:rPr lang="ru-RU" altLang="ru-RU" sz="1800" b="1">
                <a:solidFill>
                  <a:srgbClr val="203864"/>
                </a:solidFill>
                <a:latin typeface="Times New Roman" panose="02020603050405020304" pitchFamily="18" charset="0"/>
                <a:cs typeface="Times New Roman" panose="02020603050405020304" pitchFamily="18" charset="0"/>
              </a:rPr>
              <a:t> </a:t>
            </a:r>
          </a:p>
          <a:p>
            <a:pPr algn="just">
              <a:lnSpc>
                <a:spcPct val="100000"/>
              </a:lnSpc>
              <a:spcBef>
                <a:spcPct val="0"/>
              </a:spcBef>
              <a:buFont typeface="Wingdings" panose="05000000000000000000" pitchFamily="2" charset="2"/>
              <a:buChar char="q"/>
            </a:pPr>
            <a:r>
              <a:rPr lang="ru-RU" altLang="ru-RU" sz="1800" b="1">
                <a:solidFill>
                  <a:srgbClr val="203864"/>
                </a:solidFill>
                <a:latin typeface="Times New Roman" panose="02020603050405020304" pitchFamily="18" charset="0"/>
                <a:cs typeface="Times New Roman" panose="02020603050405020304" pitchFamily="18" charset="0"/>
              </a:rPr>
              <a:t>ограничить посещение</a:t>
            </a:r>
            <a:r>
              <a:rPr lang="ru-RU" altLang="ru-RU" sz="1800">
                <a:solidFill>
                  <a:srgbClr val="203864"/>
                </a:solidFill>
                <a:latin typeface="Times New Roman" panose="02020603050405020304" pitchFamily="18" charset="0"/>
                <a:cs typeface="Times New Roman" panose="02020603050405020304" pitchFamily="18" charset="0"/>
              </a:rPr>
              <a:t> общественных мест, массовых мероприятий или </a:t>
            </a:r>
            <a:r>
              <a:rPr lang="ru-RU" altLang="ru-RU" sz="1800" b="1">
                <a:solidFill>
                  <a:srgbClr val="203864"/>
                </a:solidFill>
                <a:latin typeface="Times New Roman" panose="02020603050405020304" pitchFamily="18" charset="0"/>
                <a:cs typeface="Times New Roman" panose="02020603050405020304" pitchFamily="18" charset="0"/>
              </a:rPr>
              <a:t>минимизировать</a:t>
            </a:r>
            <a:r>
              <a:rPr lang="ru-RU" altLang="ru-RU" sz="1800">
                <a:solidFill>
                  <a:srgbClr val="203864"/>
                </a:solidFill>
                <a:latin typeface="Times New Roman" panose="02020603050405020304" pitchFamily="18" charset="0"/>
                <a:cs typeface="Times New Roman" panose="02020603050405020304" pitchFamily="18" charset="0"/>
              </a:rPr>
              <a:t> длительность </a:t>
            </a:r>
            <a:r>
              <a:rPr lang="ru-RU" altLang="ru-RU" sz="1800" b="1">
                <a:solidFill>
                  <a:srgbClr val="203864"/>
                </a:solidFill>
                <a:latin typeface="Times New Roman" panose="02020603050405020304" pitchFamily="18" charset="0"/>
                <a:cs typeface="Times New Roman" panose="02020603050405020304" pitchFamily="18" charset="0"/>
              </a:rPr>
              <a:t>нахождения</a:t>
            </a:r>
            <a:r>
              <a:rPr lang="ru-RU" altLang="ru-RU" sz="1800">
                <a:solidFill>
                  <a:srgbClr val="203864"/>
                </a:solidFill>
                <a:latin typeface="Times New Roman" panose="02020603050405020304" pitchFamily="18" charset="0"/>
                <a:cs typeface="Times New Roman" panose="02020603050405020304" pitchFamily="18" charset="0"/>
              </a:rPr>
              <a:t> в данных местах;</a:t>
            </a:r>
          </a:p>
          <a:p>
            <a:pPr algn="just">
              <a:lnSpc>
                <a:spcPct val="100000"/>
              </a:lnSpc>
              <a:spcBef>
                <a:spcPct val="0"/>
              </a:spcBef>
              <a:buFont typeface="Wingdings" panose="05000000000000000000" pitchFamily="2" charset="2"/>
              <a:buChar char="q"/>
            </a:pPr>
            <a:r>
              <a:rPr lang="ru-RU" altLang="ru-RU" sz="1800" b="1">
                <a:solidFill>
                  <a:srgbClr val="203864"/>
                </a:solidFill>
                <a:latin typeface="Times New Roman" panose="02020603050405020304" pitchFamily="18" charset="0"/>
                <a:cs typeface="Times New Roman" panose="02020603050405020304" pitchFamily="18" charset="0"/>
              </a:rPr>
              <a:t>соблюдать социальное дистанцирование,;</a:t>
            </a:r>
          </a:p>
          <a:p>
            <a:pPr algn="just">
              <a:lnSpc>
                <a:spcPct val="100000"/>
              </a:lnSpc>
              <a:spcBef>
                <a:spcPct val="0"/>
              </a:spcBef>
              <a:buFont typeface="Wingdings" panose="05000000000000000000" pitchFamily="2" charset="2"/>
              <a:buChar char="q"/>
            </a:pPr>
            <a:r>
              <a:rPr lang="ru-RU" altLang="ru-RU" sz="1800" b="1">
                <a:solidFill>
                  <a:srgbClr val="203864"/>
                </a:solidFill>
                <a:latin typeface="Times New Roman" panose="02020603050405020304" pitchFamily="18" charset="0"/>
                <a:cs typeface="Times New Roman" panose="02020603050405020304" pitchFamily="18" charset="0"/>
              </a:rPr>
              <a:t>при необходимости </a:t>
            </a:r>
            <a:r>
              <a:rPr lang="ru-RU" altLang="ru-RU" sz="1800">
                <a:solidFill>
                  <a:srgbClr val="203864"/>
                </a:solidFill>
                <a:latin typeface="Times New Roman" panose="02020603050405020304" pitchFamily="18" charset="0"/>
                <a:cs typeface="Times New Roman" panose="02020603050405020304" pitchFamily="18" charset="0"/>
              </a:rPr>
              <a:t>использовать СИЗ органов дыхания (маску);</a:t>
            </a:r>
          </a:p>
          <a:p>
            <a:pPr algn="just">
              <a:lnSpc>
                <a:spcPct val="100000"/>
              </a:lnSpc>
              <a:spcBef>
                <a:spcPct val="0"/>
              </a:spcBef>
              <a:buFont typeface="Wingdings" panose="05000000000000000000" pitchFamily="2" charset="2"/>
              <a:buChar char="q"/>
            </a:pPr>
            <a:r>
              <a:rPr lang="ru-RU" altLang="ru-RU" sz="1800" b="1">
                <a:solidFill>
                  <a:srgbClr val="203864"/>
                </a:solidFill>
                <a:latin typeface="Times New Roman" panose="02020603050405020304" pitchFamily="18" charset="0"/>
                <a:cs typeface="Times New Roman" panose="02020603050405020304" pitchFamily="18" charset="0"/>
              </a:rPr>
              <a:t>соблюдать гигиену рук</a:t>
            </a:r>
            <a:r>
              <a:rPr lang="ru-RU" altLang="ru-RU" sz="1800">
                <a:solidFill>
                  <a:srgbClr val="203864"/>
                </a:solidFill>
                <a:latin typeface="Times New Roman" panose="02020603050405020304" pitchFamily="18" charset="0"/>
                <a:cs typeface="Times New Roman" panose="02020603050405020304" pitchFamily="18" charset="0"/>
              </a:rPr>
              <a:t>;</a:t>
            </a:r>
            <a:r>
              <a:rPr lang="ru-RU" altLang="ru-RU" sz="1800" b="1">
                <a:solidFill>
                  <a:srgbClr val="203864"/>
                </a:solidFill>
                <a:latin typeface="Times New Roman" panose="02020603050405020304" pitchFamily="18" charset="0"/>
                <a:cs typeface="Times New Roman" panose="02020603050405020304" pitchFamily="18" charset="0"/>
              </a:rPr>
              <a:t> </a:t>
            </a:r>
          </a:p>
          <a:p>
            <a:pPr algn="just">
              <a:lnSpc>
                <a:spcPct val="100000"/>
              </a:lnSpc>
              <a:spcBef>
                <a:spcPct val="0"/>
              </a:spcBef>
              <a:buFont typeface="Wingdings" panose="05000000000000000000" pitchFamily="2" charset="2"/>
              <a:buChar char="q"/>
            </a:pPr>
            <a:r>
              <a:rPr lang="ru-RU" altLang="ru-RU" sz="1800" b="1">
                <a:solidFill>
                  <a:srgbClr val="203864"/>
                </a:solidFill>
                <a:latin typeface="Times New Roman" panose="02020603050405020304" pitchFamily="18" charset="0"/>
                <a:cs typeface="Times New Roman" panose="02020603050405020304" pitchFamily="18" charset="0"/>
              </a:rPr>
              <a:t>часто проветривать помещения</a:t>
            </a:r>
            <a:r>
              <a:rPr lang="ru-RU" altLang="ru-RU" sz="1800">
                <a:solidFill>
                  <a:srgbClr val="203864"/>
                </a:solidFill>
                <a:latin typeface="Times New Roman" panose="02020603050405020304" pitchFamily="18" charset="0"/>
                <a:cs typeface="Times New Roman" panose="02020603050405020304" pitchFamily="18" charset="0"/>
              </a:rPr>
              <a:t> и проводить влажную уборку.</a:t>
            </a:r>
            <a:endParaRPr lang="ru-RU" altLang="ru-RU" sz="1200">
              <a:solidFill>
                <a:srgbClr val="203864"/>
              </a:solidFill>
              <a:latin typeface="Times New Roman" panose="02020603050405020304" pitchFamily="18" charset="0"/>
              <a:cs typeface="Times New Roman" panose="02020603050405020304" pitchFamily="18" charset="0"/>
            </a:endParaRPr>
          </a:p>
          <a:p>
            <a:pPr>
              <a:lnSpc>
                <a:spcPct val="100000"/>
              </a:lnSpc>
              <a:spcBef>
                <a:spcPct val="0"/>
              </a:spcBef>
              <a:buFontTx/>
              <a:buNone/>
            </a:pPr>
            <a:endParaRPr lang="ru-RU" altLang="ru-RU" sz="1800">
              <a:solidFill>
                <a:srgbClr val="203864"/>
              </a:solidFill>
              <a:latin typeface="Times New Roman" panose="02020603050405020304" pitchFamily="18" charset="0"/>
              <a:cs typeface="Times New Roman" panose="02020603050405020304" pitchFamily="18" charset="0"/>
            </a:endParaRPr>
          </a:p>
        </p:txBody>
      </p:sp>
      <p:pic>
        <p:nvPicPr>
          <p:cNvPr id="68615" name="Рисунок 20">
            <a:extLst>
              <a:ext uri="{FF2B5EF4-FFF2-40B4-BE49-F238E27FC236}">
                <a16:creationId xmlns:a16="http://schemas.microsoft.com/office/drawing/2014/main" id="{C9198602-5650-4994-2283-36129A8415E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818313" y="3852863"/>
            <a:ext cx="1282700"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1318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Box 2">
            <a:extLst>
              <a:ext uri="{FF2B5EF4-FFF2-40B4-BE49-F238E27FC236}">
                <a16:creationId xmlns:a16="http://schemas.microsoft.com/office/drawing/2014/main" id="{8C6F2744-C72D-5868-2F0F-7AD8E93F17BE}"/>
              </a:ext>
            </a:extLst>
          </p:cNvPr>
          <p:cNvSpPr txBox="1">
            <a:spLocks noChangeArrowheads="1"/>
          </p:cNvSpPr>
          <p:nvPr/>
        </p:nvSpPr>
        <p:spPr bwMode="auto">
          <a:xfrm>
            <a:off x="801688" y="668338"/>
            <a:ext cx="75406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ru-RU" altLang="ru-RU" sz="1800">
              <a:latin typeface="Arial" panose="020B0604020202020204" pitchFamily="34" charset="0"/>
            </a:endParaRPr>
          </a:p>
        </p:txBody>
      </p:sp>
      <p:sp>
        <p:nvSpPr>
          <p:cNvPr id="7" name="TextBox 6">
            <a:extLst>
              <a:ext uri="{FF2B5EF4-FFF2-40B4-BE49-F238E27FC236}">
                <a16:creationId xmlns:a16="http://schemas.microsoft.com/office/drawing/2014/main" id="{A28678F4-AE71-5AD6-9743-A306E9C472D7}"/>
              </a:ext>
            </a:extLst>
          </p:cNvPr>
          <p:cNvSpPr txBox="1"/>
          <p:nvPr/>
        </p:nvSpPr>
        <p:spPr>
          <a:xfrm>
            <a:off x="1508125" y="2564904"/>
            <a:ext cx="6127750" cy="2062103"/>
          </a:xfrm>
          <a:prstGeom prst="rect">
            <a:avLst/>
          </a:prstGeom>
          <a:noFill/>
        </p:spPr>
        <p:txBody>
          <a:bodyPr>
            <a:spAutoFit/>
          </a:bodyPr>
          <a:lstStyle/>
          <a:p>
            <a:pPr algn="ctr">
              <a:defRPr/>
            </a:pPr>
            <a:r>
              <a:rPr lang="ru-RU" sz="3600" b="1" dirty="0">
                <a:solidFill>
                  <a:srgbClr val="002060"/>
                </a:solidFill>
                <a:latin typeface="Tahoma" panose="020B0604030504040204" pitchFamily="34" charset="0"/>
                <a:ea typeface="Tahoma" panose="020B0604030504040204" pitchFamily="34" charset="0"/>
                <a:cs typeface="Tahoma" panose="020B0604030504040204" pitchFamily="34" charset="0"/>
              </a:rPr>
              <a:t>НАГЛЯДНЫЕ МАТЕРИАЛЫ ПО ПРОФИЛАКТИКЕ ОРИ</a:t>
            </a:r>
          </a:p>
          <a:p>
            <a:pPr algn="ctr">
              <a:defRPr/>
            </a:pPr>
            <a:r>
              <a:rPr lang="ru-RU" sz="2000" b="1" dirty="0">
                <a:solidFill>
                  <a:srgbClr val="002060"/>
                </a:solidFill>
                <a:latin typeface="Tahoma" panose="020B0604030504040204" pitchFamily="34" charset="0"/>
                <a:ea typeface="Tahoma" panose="020B0604030504040204" pitchFamily="34" charset="0"/>
                <a:cs typeface="Tahoma" panose="020B0604030504040204" pitchFamily="34" charset="0"/>
              </a:rPr>
              <a:t>(для работы с населением)</a:t>
            </a:r>
          </a:p>
        </p:txBody>
      </p:sp>
    </p:spTree>
    <p:extLst>
      <p:ext uri="{BB962C8B-B14F-4D97-AF65-F5344CB8AC3E}">
        <p14:creationId xmlns:p14="http://schemas.microsoft.com/office/powerpoint/2010/main" val="29430181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C3B997DE-B43D-4274-9488-4841AD40FC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3163" y="1916570"/>
            <a:ext cx="4908966" cy="3270030"/>
          </a:xfrm>
          <a:prstGeom prst="rect">
            <a:avLst/>
          </a:prstGeom>
        </p:spPr>
      </p:pic>
      <p:sp>
        <p:nvSpPr>
          <p:cNvPr id="9" name="TextBox 8">
            <a:extLst>
              <a:ext uri="{FF2B5EF4-FFF2-40B4-BE49-F238E27FC236}">
                <a16:creationId xmlns:a16="http://schemas.microsoft.com/office/drawing/2014/main" id="{C163249E-5017-B02E-06A2-60914C49A0F4}"/>
              </a:ext>
            </a:extLst>
          </p:cNvPr>
          <p:cNvSpPr txBox="1"/>
          <p:nvPr/>
        </p:nvSpPr>
        <p:spPr>
          <a:xfrm>
            <a:off x="431032" y="59964"/>
            <a:ext cx="8712968" cy="461665"/>
          </a:xfrm>
          <a:prstGeom prst="rect">
            <a:avLst/>
          </a:prstGeom>
          <a:noFill/>
        </p:spPr>
        <p:txBody>
          <a:bodyPr wrap="square">
            <a:spAutoFit/>
          </a:bodyPr>
          <a:lstStyle/>
          <a:p>
            <a:pPr lvl="0" algn="ctr">
              <a:spcAft>
                <a:spcPts val="800"/>
              </a:spcAft>
              <a:buSzPts val="1000"/>
              <a:tabLst>
                <a:tab pos="457200" algn="l"/>
              </a:tabLst>
            </a:pPr>
            <a:r>
              <a:rPr lang="ru-RU" sz="2400" b="1" kern="0" dirty="0">
                <a:solidFill>
                  <a:srgbClr val="002060"/>
                </a:solidFill>
                <a:effectLst/>
                <a:latin typeface="Comic Sans MS" panose="030F0702030302020204" pitchFamily="66" charset="0"/>
                <a:ea typeface="Times New Roman" panose="02020603050405020304" pitchFamily="18" charset="0"/>
                <a:cs typeface="Times New Roman" panose="02020603050405020304" pitchFamily="18" charset="0"/>
              </a:rPr>
              <a:t>Быть здоровым — это класс! Вирусы не одолеют нас!</a:t>
            </a:r>
            <a:endParaRPr lang="ru-RU" sz="2400" kern="100" dirty="0">
              <a:solidFill>
                <a:srgbClr val="002060"/>
              </a:solidFill>
              <a:effectLst/>
              <a:latin typeface="Comic Sans MS" panose="030F0702030302020204" pitchFamily="66" charset="0"/>
              <a:ea typeface="Calibri" panose="020F0502020204030204" pitchFamily="34" charset="0"/>
              <a:cs typeface="Times New Roman" panose="02020603050405020304" pitchFamily="18" charset="0"/>
            </a:endParaRPr>
          </a:p>
        </p:txBody>
      </p:sp>
      <p:sp>
        <p:nvSpPr>
          <p:cNvPr id="10" name="Пузырек для мыслей: облако 9">
            <a:extLst>
              <a:ext uri="{FF2B5EF4-FFF2-40B4-BE49-F238E27FC236}">
                <a16:creationId xmlns:a16="http://schemas.microsoft.com/office/drawing/2014/main" id="{32A10F10-1258-2628-777B-CDCCBD11DA1B}"/>
              </a:ext>
            </a:extLst>
          </p:cNvPr>
          <p:cNvSpPr/>
          <p:nvPr/>
        </p:nvSpPr>
        <p:spPr>
          <a:xfrm>
            <a:off x="43736" y="618718"/>
            <a:ext cx="3312368" cy="1129598"/>
          </a:xfrm>
          <a:prstGeom prst="cloudCallout">
            <a:avLst>
              <a:gd name="adj1" fmla="val 49715"/>
              <a:gd name="adj2" fmla="val 62500"/>
            </a:avLst>
          </a:prstGeom>
          <a:solidFill>
            <a:srgbClr val="FFF1FF"/>
          </a:solidFill>
          <a:ln/>
        </p:spPr>
        <p:style>
          <a:lnRef idx="2">
            <a:schemeClr val="accent5"/>
          </a:lnRef>
          <a:fillRef idx="1">
            <a:schemeClr val="lt1"/>
          </a:fillRef>
          <a:effectRef idx="0">
            <a:schemeClr val="accent5"/>
          </a:effectRef>
          <a:fontRef idx="minor">
            <a:schemeClr val="dk1"/>
          </a:fontRef>
        </p:style>
        <p:txBody>
          <a:bodyPr rtlCol="0" anchor="ctr"/>
          <a:lstStyle/>
          <a:p>
            <a:pPr lvl="0" algn="ctr">
              <a:spcAft>
                <a:spcPts val="800"/>
              </a:spcAft>
              <a:buSzPts val="1000"/>
              <a:tabLst>
                <a:tab pos="457200" algn="l"/>
              </a:tabLst>
            </a:pPr>
            <a:r>
              <a:rPr lang="ru-RU" sz="1400" b="1" kern="0" dirty="0">
                <a:solidFill>
                  <a:srgbClr val="002060"/>
                </a:solidFill>
                <a:latin typeface="Comic Sans MS" panose="030F0702030302020204" pitchFamily="66" charset="0"/>
                <a:ea typeface="Times New Roman" panose="02020603050405020304" pitchFamily="18" charset="0"/>
                <a:cs typeface="Times New Roman" panose="02020603050405020304" pitchFamily="18" charset="0"/>
              </a:rPr>
              <a:t>Кашляешь? Не унывай, рот платочком закрывай!</a:t>
            </a:r>
            <a:endParaRPr lang="ru-RU" sz="1400" b="1" kern="100" dirty="0">
              <a:solidFill>
                <a:srgbClr val="002060"/>
              </a:solidFill>
              <a:latin typeface="Comic Sans MS" panose="030F0702030302020204" pitchFamily="66" charset="0"/>
              <a:ea typeface="Calibri" panose="020F0502020204030204" pitchFamily="34" charset="0"/>
              <a:cs typeface="Times New Roman" panose="02020603050405020304" pitchFamily="18" charset="0"/>
            </a:endParaRPr>
          </a:p>
        </p:txBody>
      </p:sp>
      <p:sp>
        <p:nvSpPr>
          <p:cNvPr id="11" name="Пузырек для мыслей: облако 10">
            <a:extLst>
              <a:ext uri="{FF2B5EF4-FFF2-40B4-BE49-F238E27FC236}">
                <a16:creationId xmlns:a16="http://schemas.microsoft.com/office/drawing/2014/main" id="{0F1CE038-53F8-A4E5-985E-F9995CF286ED}"/>
              </a:ext>
            </a:extLst>
          </p:cNvPr>
          <p:cNvSpPr/>
          <p:nvPr/>
        </p:nvSpPr>
        <p:spPr>
          <a:xfrm>
            <a:off x="6912129" y="3014585"/>
            <a:ext cx="2205391" cy="1469069"/>
          </a:xfrm>
          <a:prstGeom prst="cloudCallout">
            <a:avLst>
              <a:gd name="adj1" fmla="val -62220"/>
              <a:gd name="adj2" fmla="val -46289"/>
            </a:avLst>
          </a:prstGeom>
          <a:solidFill>
            <a:srgbClr val="FFFB8A"/>
          </a:solidFill>
          <a:ln/>
        </p:spPr>
        <p:style>
          <a:lnRef idx="2">
            <a:schemeClr val="accent1"/>
          </a:lnRef>
          <a:fillRef idx="1">
            <a:schemeClr val="lt1"/>
          </a:fillRef>
          <a:effectRef idx="0">
            <a:schemeClr val="accent1"/>
          </a:effectRef>
          <a:fontRef idx="minor">
            <a:schemeClr val="dk1"/>
          </a:fontRef>
        </p:style>
        <p:txBody>
          <a:bodyPr rtlCol="0" anchor="ctr"/>
          <a:lstStyle/>
          <a:p>
            <a:pPr lvl="0" algn="ctr">
              <a:spcAft>
                <a:spcPts val="800"/>
              </a:spcAft>
              <a:buSzPts val="1000"/>
              <a:tabLst>
                <a:tab pos="457200" algn="l"/>
              </a:tabLst>
            </a:pPr>
            <a:r>
              <a:rPr lang="ru-RU" sz="1400" b="1" kern="100" dirty="0">
                <a:solidFill>
                  <a:srgbClr val="002060"/>
                </a:solidFill>
                <a:latin typeface="Comic Sans MS" panose="030F0702030302020204" pitchFamily="66" charset="0"/>
                <a:ea typeface="Calibri" panose="020F0502020204030204" pitchFamily="34" charset="0"/>
                <a:cs typeface="Times New Roman" panose="02020603050405020304" pitchFamily="18" charset="0"/>
              </a:rPr>
              <a:t>Грипп боится прививок, как огня!</a:t>
            </a:r>
          </a:p>
        </p:txBody>
      </p:sp>
      <p:sp>
        <p:nvSpPr>
          <p:cNvPr id="12" name="Пузырек для мыслей: облако 11">
            <a:extLst>
              <a:ext uri="{FF2B5EF4-FFF2-40B4-BE49-F238E27FC236}">
                <a16:creationId xmlns:a16="http://schemas.microsoft.com/office/drawing/2014/main" id="{02033A0A-32BE-23F9-3796-C4624AC05940}"/>
              </a:ext>
            </a:extLst>
          </p:cNvPr>
          <p:cNvSpPr/>
          <p:nvPr/>
        </p:nvSpPr>
        <p:spPr>
          <a:xfrm rot="564876">
            <a:off x="6224085" y="849678"/>
            <a:ext cx="2860088" cy="1506619"/>
          </a:xfrm>
          <a:prstGeom prst="cloudCallout">
            <a:avLst>
              <a:gd name="adj1" fmla="val -31763"/>
              <a:gd name="adj2" fmla="val 77335"/>
            </a:avLst>
          </a:prstGeom>
          <a:solidFill>
            <a:srgbClr val="FFF3F3"/>
          </a:solidFill>
          <a:ln/>
        </p:spPr>
        <p:style>
          <a:lnRef idx="2">
            <a:schemeClr val="accent4"/>
          </a:lnRef>
          <a:fillRef idx="1">
            <a:schemeClr val="lt1"/>
          </a:fillRef>
          <a:effectRef idx="0">
            <a:schemeClr val="accent4"/>
          </a:effectRef>
          <a:fontRef idx="minor">
            <a:schemeClr val="dk1"/>
          </a:fontRef>
        </p:style>
        <p:txBody>
          <a:bodyPr rtlCol="0" anchor="ctr"/>
          <a:lstStyle/>
          <a:p>
            <a:pPr lvl="0" algn="ctr">
              <a:spcAft>
                <a:spcPts val="800"/>
              </a:spcAft>
              <a:buSzPts val="1000"/>
              <a:tabLst>
                <a:tab pos="457200" algn="l"/>
              </a:tabLst>
            </a:pPr>
            <a:r>
              <a:rPr lang="ru-RU" sz="1400" b="1" kern="100" dirty="0">
                <a:solidFill>
                  <a:srgbClr val="002060"/>
                </a:solidFill>
                <a:latin typeface="Comic Sans MS" panose="030F0702030302020204" pitchFamily="66" charset="0"/>
                <a:ea typeface="Calibri" panose="020F0502020204030204" pitchFamily="34" charset="0"/>
                <a:cs typeface="Times New Roman" panose="02020603050405020304" pitchFamily="18" charset="0"/>
              </a:rPr>
              <a:t>Мыло с пеной — верный друг, выгоняет всех вокруг!</a:t>
            </a:r>
          </a:p>
        </p:txBody>
      </p:sp>
      <p:sp>
        <p:nvSpPr>
          <p:cNvPr id="13" name="Пузырек для мыслей: облако 12">
            <a:extLst>
              <a:ext uri="{FF2B5EF4-FFF2-40B4-BE49-F238E27FC236}">
                <a16:creationId xmlns:a16="http://schemas.microsoft.com/office/drawing/2014/main" id="{F85DF3C0-F3E3-75CD-00D0-BFB2A5285573}"/>
              </a:ext>
            </a:extLst>
          </p:cNvPr>
          <p:cNvSpPr/>
          <p:nvPr/>
        </p:nvSpPr>
        <p:spPr>
          <a:xfrm rot="179220">
            <a:off x="122102" y="5025115"/>
            <a:ext cx="2749830" cy="1627408"/>
          </a:xfrm>
          <a:prstGeom prst="cloudCallout">
            <a:avLst>
              <a:gd name="adj1" fmla="val 19344"/>
              <a:gd name="adj2" fmla="val -95812"/>
            </a:avLst>
          </a:prstGeom>
          <a:solidFill>
            <a:srgbClr val="EBF8FF"/>
          </a:solidFill>
          <a:ln/>
        </p:spPr>
        <p:style>
          <a:lnRef idx="2">
            <a:schemeClr val="accent6"/>
          </a:lnRef>
          <a:fillRef idx="1">
            <a:schemeClr val="lt1"/>
          </a:fillRef>
          <a:effectRef idx="0">
            <a:schemeClr val="accent6"/>
          </a:effectRef>
          <a:fontRef idx="minor">
            <a:schemeClr val="dk1"/>
          </a:fontRef>
        </p:style>
        <p:txBody>
          <a:bodyPr rtlCol="0" anchor="ctr"/>
          <a:lstStyle/>
          <a:p>
            <a:pPr lvl="0" algn="ctr">
              <a:spcAft>
                <a:spcPts val="800"/>
              </a:spcAft>
              <a:buSzPts val="1000"/>
              <a:tabLst>
                <a:tab pos="457200" algn="l"/>
              </a:tabLst>
            </a:pPr>
            <a:r>
              <a:rPr lang="ru-RU" sz="1400" b="1" kern="100" dirty="0">
                <a:solidFill>
                  <a:srgbClr val="002060"/>
                </a:solidFill>
                <a:latin typeface="Comic Sans MS" panose="030F0702030302020204" pitchFamily="66" charset="0"/>
                <a:ea typeface="Calibri" panose="020F0502020204030204" pitchFamily="34" charset="0"/>
                <a:cs typeface="Times New Roman" panose="02020603050405020304" pitchFamily="18" charset="0"/>
              </a:rPr>
              <a:t>Чихнул в ладошку — передал </a:t>
            </a:r>
            <a:r>
              <a:rPr lang="ru-RU" sz="1400" b="1" kern="100" dirty="0" err="1">
                <a:solidFill>
                  <a:srgbClr val="002060"/>
                </a:solidFill>
                <a:latin typeface="Comic Sans MS" panose="030F0702030302020204" pitchFamily="66" charset="0"/>
                <a:ea typeface="Calibri" panose="020F0502020204030204" pitchFamily="34" charset="0"/>
                <a:cs typeface="Times New Roman" panose="02020603050405020304" pitchFamily="18" charset="0"/>
              </a:rPr>
              <a:t>микрошку</a:t>
            </a:r>
            <a:r>
              <a:rPr lang="ru-RU" sz="1400" b="1" kern="100" dirty="0">
                <a:solidFill>
                  <a:srgbClr val="002060"/>
                </a:solidFill>
                <a:latin typeface="Comic Sans MS" panose="030F0702030302020204" pitchFamily="66" charset="0"/>
                <a:ea typeface="Calibri" panose="020F0502020204030204" pitchFamily="34" charset="0"/>
                <a:cs typeface="Times New Roman" panose="02020603050405020304" pitchFamily="18" charset="0"/>
              </a:rPr>
              <a:t>. Чихай в локоть!</a:t>
            </a:r>
          </a:p>
        </p:txBody>
      </p:sp>
      <p:sp>
        <p:nvSpPr>
          <p:cNvPr id="16" name="Пузырек для мыслей: облако 15">
            <a:extLst>
              <a:ext uri="{FF2B5EF4-FFF2-40B4-BE49-F238E27FC236}">
                <a16:creationId xmlns:a16="http://schemas.microsoft.com/office/drawing/2014/main" id="{E2FBF9A2-4727-B7E0-0623-76A64FC361F2}"/>
              </a:ext>
            </a:extLst>
          </p:cNvPr>
          <p:cNvSpPr/>
          <p:nvPr/>
        </p:nvSpPr>
        <p:spPr>
          <a:xfrm>
            <a:off x="3654919" y="547857"/>
            <a:ext cx="2664296" cy="974174"/>
          </a:xfrm>
          <a:prstGeom prst="cloudCallout">
            <a:avLst>
              <a:gd name="adj1" fmla="val -28922"/>
              <a:gd name="adj2" fmla="val 83423"/>
            </a:avLst>
          </a:prstGeom>
          <a:solidFill>
            <a:srgbClr val="E4FFB5"/>
          </a:solidFill>
          <a:ln/>
        </p:spPr>
        <p:style>
          <a:lnRef idx="2">
            <a:schemeClr val="accent5"/>
          </a:lnRef>
          <a:fillRef idx="1">
            <a:schemeClr val="lt1"/>
          </a:fillRef>
          <a:effectRef idx="0">
            <a:schemeClr val="accent5"/>
          </a:effectRef>
          <a:fontRef idx="minor">
            <a:schemeClr val="dk1"/>
          </a:fontRef>
        </p:style>
        <p:txBody>
          <a:bodyPr rtlCol="0" anchor="ctr"/>
          <a:lstStyle/>
          <a:p>
            <a:pPr lvl="0" algn="ctr">
              <a:spcAft>
                <a:spcPts val="800"/>
              </a:spcAft>
              <a:buSzPts val="1000"/>
              <a:tabLst>
                <a:tab pos="457200" algn="l"/>
              </a:tabLst>
            </a:pPr>
            <a:r>
              <a:rPr lang="ru-RU" sz="1400" b="1" kern="100" dirty="0">
                <a:solidFill>
                  <a:srgbClr val="002060"/>
                </a:solidFill>
                <a:latin typeface="Comic Sans MS" panose="030F0702030302020204" pitchFamily="66" charset="0"/>
                <a:ea typeface="Calibri" panose="020F0502020204030204" pitchFamily="34" charset="0"/>
                <a:cs typeface="Times New Roman" panose="02020603050405020304" pitchFamily="18" charset="0"/>
              </a:rPr>
              <a:t>Чистые ладошки — вирусу подножка!</a:t>
            </a:r>
          </a:p>
        </p:txBody>
      </p:sp>
      <p:sp>
        <p:nvSpPr>
          <p:cNvPr id="19" name="Пузырек для мыслей: облако 18">
            <a:extLst>
              <a:ext uri="{FF2B5EF4-FFF2-40B4-BE49-F238E27FC236}">
                <a16:creationId xmlns:a16="http://schemas.microsoft.com/office/drawing/2014/main" id="{EFF7B44C-0411-57AA-877C-75C60847799E}"/>
              </a:ext>
            </a:extLst>
          </p:cNvPr>
          <p:cNvSpPr/>
          <p:nvPr/>
        </p:nvSpPr>
        <p:spPr>
          <a:xfrm>
            <a:off x="3192310" y="5445224"/>
            <a:ext cx="2819849" cy="1241129"/>
          </a:xfrm>
          <a:prstGeom prst="cloudCallout">
            <a:avLst>
              <a:gd name="adj1" fmla="val -8667"/>
              <a:gd name="adj2" fmla="val -81409"/>
            </a:avLst>
          </a:prstGeom>
          <a:solidFill>
            <a:srgbClr val="FFF1FF"/>
          </a:solidFill>
          <a:ln/>
        </p:spPr>
        <p:style>
          <a:lnRef idx="2">
            <a:schemeClr val="accent5"/>
          </a:lnRef>
          <a:fillRef idx="1">
            <a:schemeClr val="lt1"/>
          </a:fillRef>
          <a:effectRef idx="0">
            <a:schemeClr val="accent5"/>
          </a:effectRef>
          <a:fontRef idx="minor">
            <a:schemeClr val="dk1"/>
          </a:fontRef>
        </p:style>
        <p:txBody>
          <a:bodyPr rtlCol="0" anchor="ctr"/>
          <a:lstStyle/>
          <a:p>
            <a:pPr lvl="0" algn="ctr">
              <a:spcAft>
                <a:spcPts val="800"/>
              </a:spcAft>
              <a:buSzPts val="1000"/>
              <a:tabLst>
                <a:tab pos="457200" algn="l"/>
              </a:tabLst>
            </a:pPr>
            <a:r>
              <a:rPr lang="ru-RU" sz="1400" b="1" kern="100" dirty="0">
                <a:solidFill>
                  <a:srgbClr val="002060"/>
                </a:solidFill>
                <a:latin typeface="Comic Sans MS" panose="030F0702030302020204" pitchFamily="66" charset="0"/>
                <a:ea typeface="Calibri" panose="020F0502020204030204" pitchFamily="34" charset="0"/>
                <a:cs typeface="Times New Roman" panose="02020603050405020304" pitchFamily="18" charset="0"/>
              </a:rPr>
              <a:t>Свежий воздух, спорт, игра — улетай, микроб, ура!</a:t>
            </a:r>
          </a:p>
        </p:txBody>
      </p:sp>
      <p:sp>
        <p:nvSpPr>
          <p:cNvPr id="22" name="Пузырек для мыслей: облако 21">
            <a:extLst>
              <a:ext uri="{FF2B5EF4-FFF2-40B4-BE49-F238E27FC236}">
                <a16:creationId xmlns:a16="http://schemas.microsoft.com/office/drawing/2014/main" id="{D73E4FE4-ED8D-7425-7221-6203BAD6D9A8}"/>
              </a:ext>
            </a:extLst>
          </p:cNvPr>
          <p:cNvSpPr/>
          <p:nvPr/>
        </p:nvSpPr>
        <p:spPr>
          <a:xfrm rot="20957247">
            <a:off x="19677" y="2049041"/>
            <a:ext cx="2519416" cy="1665510"/>
          </a:xfrm>
          <a:prstGeom prst="cloudCallout">
            <a:avLst>
              <a:gd name="adj1" fmla="val 28854"/>
              <a:gd name="adj2" fmla="val 73949"/>
            </a:avLst>
          </a:prstGeom>
          <a:solidFill>
            <a:srgbClr val="D3FFEB"/>
          </a:solidFill>
          <a:ln/>
        </p:spPr>
        <p:style>
          <a:lnRef idx="2">
            <a:schemeClr val="accent4"/>
          </a:lnRef>
          <a:fillRef idx="1">
            <a:schemeClr val="lt1"/>
          </a:fillRef>
          <a:effectRef idx="0">
            <a:schemeClr val="accent4"/>
          </a:effectRef>
          <a:fontRef idx="minor">
            <a:schemeClr val="dk1"/>
          </a:fontRef>
        </p:style>
        <p:txBody>
          <a:bodyPr rtlCol="0" anchor="ctr"/>
          <a:lstStyle/>
          <a:p>
            <a:pPr lvl="0" algn="ctr">
              <a:spcAft>
                <a:spcPts val="800"/>
              </a:spcAft>
              <a:buSzPts val="1000"/>
              <a:tabLst>
                <a:tab pos="457200" algn="l"/>
              </a:tabLst>
            </a:pPr>
            <a:r>
              <a:rPr lang="ru-RU" sz="1400" b="1" kern="100" dirty="0">
                <a:solidFill>
                  <a:srgbClr val="002060"/>
                </a:solidFill>
                <a:latin typeface="Comic Sans MS" panose="030F0702030302020204" pitchFamily="66" charset="0"/>
                <a:ea typeface="Calibri" panose="020F0502020204030204" pitchFamily="34" charset="0"/>
                <a:cs typeface="Times New Roman" panose="02020603050405020304" pitchFamily="18" charset="0"/>
              </a:rPr>
              <a:t>Фрукты, овощи жуем — здоровеем с каждым днем!</a:t>
            </a:r>
          </a:p>
        </p:txBody>
      </p:sp>
      <p:sp>
        <p:nvSpPr>
          <p:cNvPr id="25" name="Пузырек для мыслей: облако 24">
            <a:extLst>
              <a:ext uri="{FF2B5EF4-FFF2-40B4-BE49-F238E27FC236}">
                <a16:creationId xmlns:a16="http://schemas.microsoft.com/office/drawing/2014/main" id="{504E94BC-AB95-3845-EB45-FC3DF3A22BCC}"/>
              </a:ext>
            </a:extLst>
          </p:cNvPr>
          <p:cNvSpPr/>
          <p:nvPr/>
        </p:nvSpPr>
        <p:spPr>
          <a:xfrm>
            <a:off x="6338151" y="5186600"/>
            <a:ext cx="2658803" cy="1385628"/>
          </a:xfrm>
          <a:prstGeom prst="cloudCallout">
            <a:avLst>
              <a:gd name="adj1" fmla="val -33589"/>
              <a:gd name="adj2" fmla="val -69007"/>
            </a:avLst>
          </a:prstGeom>
          <a:solidFill>
            <a:srgbClr val="E4FFB5"/>
          </a:solidFill>
          <a:ln/>
        </p:spPr>
        <p:style>
          <a:lnRef idx="2">
            <a:schemeClr val="accent2"/>
          </a:lnRef>
          <a:fillRef idx="1">
            <a:schemeClr val="lt1"/>
          </a:fillRef>
          <a:effectRef idx="0">
            <a:schemeClr val="accent2"/>
          </a:effectRef>
          <a:fontRef idx="minor">
            <a:schemeClr val="dk1"/>
          </a:fontRef>
        </p:style>
        <p:txBody>
          <a:bodyPr rtlCol="0" anchor="ctr"/>
          <a:lstStyle/>
          <a:p>
            <a:pPr lvl="0" algn="ctr">
              <a:spcAft>
                <a:spcPts val="800"/>
              </a:spcAft>
              <a:buSzPts val="1000"/>
              <a:tabLst>
                <a:tab pos="457200" algn="l"/>
              </a:tabLst>
            </a:pPr>
            <a:r>
              <a:rPr lang="ru-RU" sz="1400" b="1" kern="100">
                <a:solidFill>
                  <a:srgbClr val="002060"/>
                </a:solidFill>
                <a:latin typeface="Comic Sans MS" panose="030F0702030302020204" pitchFamily="66" charset="0"/>
                <a:ea typeface="Calibri" panose="020F0502020204030204" pitchFamily="34" charset="0"/>
                <a:cs typeface="Times New Roman" panose="02020603050405020304" pitchFamily="18" charset="0"/>
              </a:rPr>
              <a:t>Мы зарядку делаем — здоровыми и смелыми бегаем!</a:t>
            </a:r>
            <a:endParaRPr lang="ru-RU" sz="1400" b="1" kern="100" dirty="0">
              <a:solidFill>
                <a:srgbClr val="002060"/>
              </a:solidFill>
              <a:latin typeface="Comic Sans MS" panose="030F0702030302020204" pitchFamily="66" charset="0"/>
              <a:ea typeface="Calibri" panose="020F0502020204030204" pitchFamily="34" charset="0"/>
              <a:cs typeface="Times New Roman" panose="02020603050405020304" pitchFamily="18" charset="0"/>
            </a:endParaRPr>
          </a:p>
        </p:txBody>
      </p:sp>
      <p:sp>
        <p:nvSpPr>
          <p:cNvPr id="26" name="TextBox 25">
            <a:extLst>
              <a:ext uri="{FF2B5EF4-FFF2-40B4-BE49-F238E27FC236}">
                <a16:creationId xmlns:a16="http://schemas.microsoft.com/office/drawing/2014/main" id="{2A6AC832-3D7C-47BA-5E37-63BF297D9B7B}"/>
              </a:ext>
            </a:extLst>
          </p:cNvPr>
          <p:cNvSpPr txBox="1"/>
          <p:nvPr/>
        </p:nvSpPr>
        <p:spPr>
          <a:xfrm>
            <a:off x="-5040" y="6642556"/>
            <a:ext cx="2752677" cy="215444"/>
          </a:xfrm>
          <a:prstGeom prst="rect">
            <a:avLst/>
          </a:prstGeom>
          <a:noFill/>
        </p:spPr>
        <p:txBody>
          <a:bodyPr wrap="none" rtlCol="0">
            <a:spAutoFit/>
          </a:bodyPr>
          <a:lstStyle/>
          <a:p>
            <a:r>
              <a:rPr lang="ru-RU" sz="800" dirty="0"/>
              <a:t>ГУ «Минский городской центр гигиены и эпидемиологии»</a:t>
            </a:r>
          </a:p>
        </p:txBody>
      </p:sp>
    </p:spTree>
    <p:extLst>
      <p:ext uri="{BB962C8B-B14F-4D97-AF65-F5344CB8AC3E}">
        <p14:creationId xmlns:p14="http://schemas.microsoft.com/office/powerpoint/2010/main" val="779825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93D8E6B-6C99-8DFA-EB3F-38B116AAE6D2}"/>
              </a:ext>
            </a:extLst>
          </p:cNvPr>
          <p:cNvSpPr txBox="1"/>
          <p:nvPr/>
        </p:nvSpPr>
        <p:spPr>
          <a:xfrm>
            <a:off x="0" y="0"/>
            <a:ext cx="9036496" cy="1056700"/>
          </a:xfrm>
          <a:prstGeom prst="rect">
            <a:avLst/>
          </a:prstGeom>
          <a:noFill/>
        </p:spPr>
        <p:txBody>
          <a:bodyPr wrap="square">
            <a:spAutoFit/>
          </a:bodyPr>
          <a:lstStyle/>
          <a:p>
            <a:pPr lvl="0" algn="ctr">
              <a:spcAft>
                <a:spcPts val="800"/>
              </a:spcAft>
              <a:buSzPts val="1000"/>
              <a:tabLst>
                <a:tab pos="457200" algn="l"/>
              </a:tabLst>
            </a:pPr>
            <a:r>
              <a:rPr lang="ru-RU" sz="2800" b="1" kern="0" dirty="0">
                <a:solidFill>
                  <a:srgbClr val="002060"/>
                </a:solidFill>
                <a:effectLst/>
                <a:latin typeface="Century Gothic" panose="020B0502020202020204" pitchFamily="34" charset="0"/>
                <a:ea typeface="Malgun Gothic Semilight" panose="020B0502040204020203" pitchFamily="34" charset="-128"/>
                <a:cs typeface="Courier New" panose="02070309020205020404" pitchFamily="49" charset="0"/>
              </a:rPr>
              <a:t>Быть здоровым — это тренд! </a:t>
            </a:r>
          </a:p>
          <a:p>
            <a:pPr lvl="0" algn="ctr">
              <a:spcAft>
                <a:spcPts val="800"/>
              </a:spcAft>
              <a:buSzPts val="1000"/>
              <a:tabLst>
                <a:tab pos="457200" algn="l"/>
              </a:tabLst>
            </a:pPr>
            <a:r>
              <a:rPr lang="ru-RU" sz="2800" b="1" kern="0" dirty="0">
                <a:solidFill>
                  <a:srgbClr val="002060"/>
                </a:solidFill>
                <a:effectLst/>
                <a:latin typeface="Century Gothic" panose="020B0502020202020204" pitchFamily="34" charset="0"/>
                <a:ea typeface="Malgun Gothic Semilight" panose="020B0502040204020203" pitchFamily="34" charset="-128"/>
                <a:cs typeface="Courier New" panose="02070309020205020404" pitchFamily="49" charset="0"/>
              </a:rPr>
              <a:t>Прокачай иммунитет!</a:t>
            </a:r>
            <a:endParaRPr lang="ru-RU" sz="2800" kern="100" dirty="0">
              <a:solidFill>
                <a:srgbClr val="002060"/>
              </a:solidFill>
              <a:effectLst/>
              <a:latin typeface="Century Gothic" panose="020B0502020202020204" pitchFamily="34" charset="0"/>
              <a:ea typeface="Malgun Gothic Semilight" panose="020B0502040204020203" pitchFamily="34" charset="-128"/>
              <a:cs typeface="Courier New" panose="02070309020205020404" pitchFamily="49" charset="0"/>
            </a:endParaRPr>
          </a:p>
        </p:txBody>
      </p:sp>
      <p:pic>
        <p:nvPicPr>
          <p:cNvPr id="10" name="Рисунок 9">
            <a:extLst>
              <a:ext uri="{FF2B5EF4-FFF2-40B4-BE49-F238E27FC236}">
                <a16:creationId xmlns:a16="http://schemas.microsoft.com/office/drawing/2014/main" id="{10145517-D604-7A1A-F2C7-50F2362AB5C8}"/>
              </a:ext>
            </a:extLst>
          </p:cNvPr>
          <p:cNvPicPr>
            <a:picLocks noChangeAspect="1"/>
          </p:cNvPicPr>
          <p:nvPr/>
        </p:nvPicPr>
        <p:blipFill>
          <a:blip r:embed="rId3"/>
          <a:stretch>
            <a:fillRect/>
          </a:stretch>
        </p:blipFill>
        <p:spPr>
          <a:xfrm>
            <a:off x="3183508" y="836712"/>
            <a:ext cx="2276872" cy="2276872"/>
          </a:xfrm>
          <a:prstGeom prst="ellipse">
            <a:avLst/>
          </a:prstGeom>
          <a:ln>
            <a:noFill/>
          </a:ln>
          <a:effectLst>
            <a:softEdge rad="112500"/>
          </a:effectLst>
        </p:spPr>
      </p:pic>
      <p:pic>
        <p:nvPicPr>
          <p:cNvPr id="12" name="Рисунок 11">
            <a:extLst>
              <a:ext uri="{FF2B5EF4-FFF2-40B4-BE49-F238E27FC236}">
                <a16:creationId xmlns:a16="http://schemas.microsoft.com/office/drawing/2014/main" id="{5BCFEDE1-9A7E-0243-62C5-06F2E4A1C2EF}"/>
              </a:ext>
            </a:extLst>
          </p:cNvPr>
          <p:cNvPicPr>
            <a:picLocks noChangeAspect="1"/>
          </p:cNvPicPr>
          <p:nvPr/>
        </p:nvPicPr>
        <p:blipFill>
          <a:blip r:embed="rId4"/>
          <a:stretch>
            <a:fillRect/>
          </a:stretch>
        </p:blipFill>
        <p:spPr>
          <a:xfrm>
            <a:off x="6994084" y="3316104"/>
            <a:ext cx="2149916" cy="2149916"/>
          </a:xfrm>
          <a:prstGeom prst="rect">
            <a:avLst/>
          </a:prstGeom>
        </p:spPr>
      </p:pic>
      <p:pic>
        <p:nvPicPr>
          <p:cNvPr id="14" name="Рисунок 13">
            <a:extLst>
              <a:ext uri="{FF2B5EF4-FFF2-40B4-BE49-F238E27FC236}">
                <a16:creationId xmlns:a16="http://schemas.microsoft.com/office/drawing/2014/main" id="{D8B08C09-1E00-B211-8355-301673E69EAF}"/>
              </a:ext>
            </a:extLst>
          </p:cNvPr>
          <p:cNvPicPr>
            <a:picLocks noChangeAspect="1"/>
          </p:cNvPicPr>
          <p:nvPr/>
        </p:nvPicPr>
        <p:blipFill>
          <a:blip r:embed="rId5"/>
          <a:stretch>
            <a:fillRect/>
          </a:stretch>
        </p:blipFill>
        <p:spPr>
          <a:xfrm>
            <a:off x="24952" y="3429000"/>
            <a:ext cx="2071670" cy="2071670"/>
          </a:xfrm>
          <a:prstGeom prst="rect">
            <a:avLst/>
          </a:prstGeom>
        </p:spPr>
      </p:pic>
      <p:pic>
        <p:nvPicPr>
          <p:cNvPr id="16" name="Рисунок 15">
            <a:extLst>
              <a:ext uri="{FF2B5EF4-FFF2-40B4-BE49-F238E27FC236}">
                <a16:creationId xmlns:a16="http://schemas.microsoft.com/office/drawing/2014/main" id="{7052F4AC-26EC-E83A-5AA1-ECD86D1852EB}"/>
              </a:ext>
            </a:extLst>
          </p:cNvPr>
          <p:cNvPicPr>
            <a:picLocks noChangeAspect="1"/>
          </p:cNvPicPr>
          <p:nvPr/>
        </p:nvPicPr>
        <p:blipFill>
          <a:blip r:embed="rId6"/>
          <a:stretch>
            <a:fillRect/>
          </a:stretch>
        </p:blipFill>
        <p:spPr>
          <a:xfrm>
            <a:off x="3584640" y="4730390"/>
            <a:ext cx="1866468" cy="1866468"/>
          </a:xfrm>
          <a:prstGeom prst="rect">
            <a:avLst/>
          </a:prstGeom>
        </p:spPr>
      </p:pic>
      <p:sp>
        <p:nvSpPr>
          <p:cNvPr id="18" name="TextBox 17">
            <a:extLst>
              <a:ext uri="{FF2B5EF4-FFF2-40B4-BE49-F238E27FC236}">
                <a16:creationId xmlns:a16="http://schemas.microsoft.com/office/drawing/2014/main" id="{411F49F1-1CD4-E6B1-7986-A117B7B00A14}"/>
              </a:ext>
            </a:extLst>
          </p:cNvPr>
          <p:cNvSpPr txBox="1"/>
          <p:nvPr/>
        </p:nvSpPr>
        <p:spPr>
          <a:xfrm>
            <a:off x="2633571" y="4305826"/>
            <a:ext cx="4004156" cy="523220"/>
          </a:xfrm>
          <a:prstGeom prst="rect">
            <a:avLst/>
          </a:prstGeom>
          <a:noFill/>
        </p:spPr>
        <p:txBody>
          <a:bodyPr wrap="square">
            <a:spAutoFit/>
          </a:bodyPr>
          <a:lstStyle/>
          <a:p>
            <a:pPr algn="ctr"/>
            <a:r>
              <a:rPr lang="ru-RU" sz="1400" b="1" dirty="0">
                <a:solidFill>
                  <a:srgbClr val="660066"/>
                </a:solidFill>
                <a:latin typeface="Century Gothic" panose="020B0502020202020204" pitchFamily="34" charset="0"/>
              </a:rPr>
              <a:t>Движение и свежий воздух — лучший щит от инфекций.</a:t>
            </a:r>
          </a:p>
        </p:txBody>
      </p:sp>
      <p:sp>
        <p:nvSpPr>
          <p:cNvPr id="20" name="TextBox 19">
            <a:extLst>
              <a:ext uri="{FF2B5EF4-FFF2-40B4-BE49-F238E27FC236}">
                <a16:creationId xmlns:a16="http://schemas.microsoft.com/office/drawing/2014/main" id="{61878A65-275F-9B9C-22ED-A06F110C701A}"/>
              </a:ext>
            </a:extLst>
          </p:cNvPr>
          <p:cNvSpPr txBox="1"/>
          <p:nvPr/>
        </p:nvSpPr>
        <p:spPr>
          <a:xfrm>
            <a:off x="1962369" y="3186423"/>
            <a:ext cx="5384800" cy="523220"/>
          </a:xfrm>
          <a:prstGeom prst="rect">
            <a:avLst/>
          </a:prstGeom>
          <a:noFill/>
        </p:spPr>
        <p:txBody>
          <a:bodyPr wrap="square">
            <a:spAutoFit/>
          </a:bodyPr>
          <a:lstStyle/>
          <a:p>
            <a:pPr algn="ctr"/>
            <a:r>
              <a:rPr lang="ru-RU" sz="1400" b="1" dirty="0">
                <a:solidFill>
                  <a:srgbClr val="FF0000"/>
                </a:solidFill>
                <a:latin typeface="Century Gothic" panose="020B0502020202020204" pitchFamily="34" charset="0"/>
              </a:rPr>
              <a:t>Фрукты вместо фастфуда — топливо для твоего иммунитета.</a:t>
            </a:r>
          </a:p>
        </p:txBody>
      </p:sp>
      <p:sp>
        <p:nvSpPr>
          <p:cNvPr id="22" name="TextBox 21">
            <a:extLst>
              <a:ext uri="{FF2B5EF4-FFF2-40B4-BE49-F238E27FC236}">
                <a16:creationId xmlns:a16="http://schemas.microsoft.com/office/drawing/2014/main" id="{FC289D90-C729-7BF1-0891-0F7435A18759}"/>
              </a:ext>
            </a:extLst>
          </p:cNvPr>
          <p:cNvSpPr txBox="1"/>
          <p:nvPr/>
        </p:nvSpPr>
        <p:spPr>
          <a:xfrm>
            <a:off x="1638449" y="3744417"/>
            <a:ext cx="5994400" cy="523220"/>
          </a:xfrm>
          <a:prstGeom prst="rect">
            <a:avLst/>
          </a:prstGeom>
          <a:noFill/>
        </p:spPr>
        <p:txBody>
          <a:bodyPr wrap="square">
            <a:spAutoFit/>
          </a:bodyPr>
          <a:lstStyle/>
          <a:p>
            <a:pPr algn="ctr"/>
            <a:r>
              <a:rPr lang="ru-RU" sz="1400" b="1" dirty="0">
                <a:solidFill>
                  <a:schemeClr val="bg2">
                    <a:lumMod val="50000"/>
                  </a:schemeClr>
                </a:solidFill>
                <a:latin typeface="Century Gothic" panose="020B0502020202020204" pitchFamily="34" charset="0"/>
              </a:rPr>
              <a:t>Проветривание класса — глоток свежего воздуха для твоего мозга и здоровья.</a:t>
            </a:r>
          </a:p>
        </p:txBody>
      </p:sp>
      <p:sp>
        <p:nvSpPr>
          <p:cNvPr id="24" name="TextBox 23">
            <a:extLst>
              <a:ext uri="{FF2B5EF4-FFF2-40B4-BE49-F238E27FC236}">
                <a16:creationId xmlns:a16="http://schemas.microsoft.com/office/drawing/2014/main" id="{74E6B6B4-D596-8DAC-426C-C1C30026B8AD}"/>
              </a:ext>
            </a:extLst>
          </p:cNvPr>
          <p:cNvSpPr txBox="1"/>
          <p:nvPr/>
        </p:nvSpPr>
        <p:spPr>
          <a:xfrm>
            <a:off x="208459" y="5794021"/>
            <a:ext cx="2859980" cy="646331"/>
          </a:xfrm>
          <a:prstGeom prst="rect">
            <a:avLst/>
          </a:prstGeom>
          <a:noFill/>
        </p:spPr>
        <p:txBody>
          <a:bodyPr wrap="square">
            <a:spAutoFit/>
          </a:bodyPr>
          <a:lstStyle/>
          <a:p>
            <a:pPr algn="ctr"/>
            <a:r>
              <a:rPr lang="ru-RU" b="1" dirty="0">
                <a:solidFill>
                  <a:srgbClr val="002060"/>
                </a:solidFill>
                <a:latin typeface="Century Gothic" panose="020B0502020202020204" pitchFamily="34" charset="0"/>
              </a:rPr>
              <a:t>Здоровый ученик — успешный выпускник!</a:t>
            </a:r>
          </a:p>
        </p:txBody>
      </p:sp>
      <p:sp>
        <p:nvSpPr>
          <p:cNvPr id="26" name="TextBox 25">
            <a:extLst>
              <a:ext uri="{FF2B5EF4-FFF2-40B4-BE49-F238E27FC236}">
                <a16:creationId xmlns:a16="http://schemas.microsoft.com/office/drawing/2014/main" id="{E5A7A06F-E9D0-0BCC-1884-C8B8460F1F27}"/>
              </a:ext>
            </a:extLst>
          </p:cNvPr>
          <p:cNvSpPr txBox="1"/>
          <p:nvPr/>
        </p:nvSpPr>
        <p:spPr>
          <a:xfrm>
            <a:off x="17056" y="1095720"/>
            <a:ext cx="2859980" cy="523220"/>
          </a:xfrm>
          <a:prstGeom prst="rect">
            <a:avLst/>
          </a:prstGeom>
          <a:noFill/>
        </p:spPr>
        <p:txBody>
          <a:bodyPr wrap="square">
            <a:spAutoFit/>
          </a:bodyPr>
          <a:lstStyle/>
          <a:p>
            <a:pPr algn="ctr"/>
            <a:r>
              <a:rPr lang="ru-RU" sz="1400" b="1" dirty="0">
                <a:solidFill>
                  <a:srgbClr val="CC00CC"/>
                </a:solidFill>
                <a:latin typeface="Century Gothic" panose="020B0502020202020204" pitchFamily="34" charset="0"/>
              </a:rPr>
              <a:t>Чистые руки — твой главный антивирус.</a:t>
            </a:r>
          </a:p>
        </p:txBody>
      </p:sp>
      <p:sp>
        <p:nvSpPr>
          <p:cNvPr id="28" name="TextBox 27">
            <a:extLst>
              <a:ext uri="{FF2B5EF4-FFF2-40B4-BE49-F238E27FC236}">
                <a16:creationId xmlns:a16="http://schemas.microsoft.com/office/drawing/2014/main" id="{3D0DE272-C72D-9C48-5B8A-893CDC25FE44}"/>
              </a:ext>
            </a:extLst>
          </p:cNvPr>
          <p:cNvSpPr txBox="1"/>
          <p:nvPr/>
        </p:nvSpPr>
        <p:spPr>
          <a:xfrm>
            <a:off x="6107112" y="5655521"/>
            <a:ext cx="2859980" cy="923330"/>
          </a:xfrm>
          <a:prstGeom prst="rect">
            <a:avLst/>
          </a:prstGeom>
          <a:noFill/>
        </p:spPr>
        <p:txBody>
          <a:bodyPr wrap="square">
            <a:spAutoFit/>
          </a:bodyPr>
          <a:lstStyle/>
          <a:p>
            <a:pPr algn="ctr"/>
            <a:r>
              <a:rPr lang="ru-RU" b="1" dirty="0">
                <a:solidFill>
                  <a:srgbClr val="002060"/>
                </a:solidFill>
                <a:latin typeface="Century Gothic" panose="020B0502020202020204" pitchFamily="34" charset="0"/>
              </a:rPr>
              <a:t>Иммунитет на максимум: сон, спорт, витамины!</a:t>
            </a:r>
          </a:p>
        </p:txBody>
      </p:sp>
      <p:sp>
        <p:nvSpPr>
          <p:cNvPr id="30" name="TextBox 29">
            <a:extLst>
              <a:ext uri="{FF2B5EF4-FFF2-40B4-BE49-F238E27FC236}">
                <a16:creationId xmlns:a16="http://schemas.microsoft.com/office/drawing/2014/main" id="{BAF78E7B-4A8B-4D6B-3838-C8D26BDB15EA}"/>
              </a:ext>
            </a:extLst>
          </p:cNvPr>
          <p:cNvSpPr txBox="1"/>
          <p:nvPr/>
        </p:nvSpPr>
        <p:spPr>
          <a:xfrm>
            <a:off x="59559" y="1676701"/>
            <a:ext cx="3004790" cy="738664"/>
          </a:xfrm>
          <a:prstGeom prst="rect">
            <a:avLst/>
          </a:prstGeom>
          <a:noFill/>
        </p:spPr>
        <p:txBody>
          <a:bodyPr wrap="square">
            <a:spAutoFit/>
          </a:bodyPr>
          <a:lstStyle/>
          <a:p>
            <a:pPr algn="ctr"/>
            <a:r>
              <a:rPr lang="ru-RU" sz="1400" b="1" dirty="0">
                <a:solidFill>
                  <a:srgbClr val="CC6600"/>
                </a:solidFill>
                <a:latin typeface="Century Gothic" panose="020B0502020202020204" pitchFamily="34" charset="0"/>
              </a:rPr>
              <a:t>Не делись простудой — делись хорошим настроением!</a:t>
            </a:r>
          </a:p>
        </p:txBody>
      </p:sp>
      <p:sp>
        <p:nvSpPr>
          <p:cNvPr id="32" name="TextBox 31">
            <a:extLst>
              <a:ext uri="{FF2B5EF4-FFF2-40B4-BE49-F238E27FC236}">
                <a16:creationId xmlns:a16="http://schemas.microsoft.com/office/drawing/2014/main" id="{7A972AAD-9060-7257-DE79-7CA26D9BE682}"/>
              </a:ext>
            </a:extLst>
          </p:cNvPr>
          <p:cNvSpPr txBox="1"/>
          <p:nvPr/>
        </p:nvSpPr>
        <p:spPr>
          <a:xfrm>
            <a:off x="109722" y="2577958"/>
            <a:ext cx="2954627" cy="523220"/>
          </a:xfrm>
          <a:prstGeom prst="rect">
            <a:avLst/>
          </a:prstGeom>
          <a:noFill/>
        </p:spPr>
        <p:txBody>
          <a:bodyPr wrap="square">
            <a:spAutoFit/>
          </a:bodyPr>
          <a:lstStyle/>
          <a:p>
            <a:pPr algn="ctr"/>
            <a:r>
              <a:rPr lang="ru-RU" sz="1400" b="1" dirty="0">
                <a:solidFill>
                  <a:srgbClr val="002060"/>
                </a:solidFill>
                <a:latin typeface="Century Gothic" panose="020B0502020202020204" pitchFamily="34" charset="0"/>
              </a:rPr>
              <a:t>Заболел? Не геройствуй! Лечись дома.</a:t>
            </a:r>
          </a:p>
        </p:txBody>
      </p:sp>
      <p:sp>
        <p:nvSpPr>
          <p:cNvPr id="34" name="TextBox 33">
            <a:extLst>
              <a:ext uri="{FF2B5EF4-FFF2-40B4-BE49-F238E27FC236}">
                <a16:creationId xmlns:a16="http://schemas.microsoft.com/office/drawing/2014/main" id="{667C7BE1-0520-556F-9153-66DBBBF9D384}"/>
              </a:ext>
            </a:extLst>
          </p:cNvPr>
          <p:cNvSpPr txBox="1"/>
          <p:nvPr/>
        </p:nvSpPr>
        <p:spPr>
          <a:xfrm>
            <a:off x="5720056" y="1063608"/>
            <a:ext cx="3200240" cy="523220"/>
          </a:xfrm>
          <a:prstGeom prst="rect">
            <a:avLst/>
          </a:prstGeom>
          <a:noFill/>
        </p:spPr>
        <p:txBody>
          <a:bodyPr wrap="square">
            <a:spAutoFit/>
          </a:bodyPr>
          <a:lstStyle/>
          <a:p>
            <a:pPr algn="ctr"/>
            <a:r>
              <a:rPr lang="ru-RU" sz="1400" b="1" dirty="0">
                <a:solidFill>
                  <a:srgbClr val="00B0F0"/>
                </a:solidFill>
                <a:latin typeface="Century Gothic" panose="020B0502020202020204" pitchFamily="34" charset="0"/>
              </a:rPr>
              <a:t>Мыло и антисептик — твоя броня против ОРИ.</a:t>
            </a:r>
          </a:p>
        </p:txBody>
      </p:sp>
      <p:sp>
        <p:nvSpPr>
          <p:cNvPr id="38" name="TextBox 37">
            <a:extLst>
              <a:ext uri="{FF2B5EF4-FFF2-40B4-BE49-F238E27FC236}">
                <a16:creationId xmlns:a16="http://schemas.microsoft.com/office/drawing/2014/main" id="{AD3BBD3F-A895-5EC4-4C05-C08DE5CBDE9D}"/>
              </a:ext>
            </a:extLst>
          </p:cNvPr>
          <p:cNvSpPr txBox="1"/>
          <p:nvPr/>
        </p:nvSpPr>
        <p:spPr>
          <a:xfrm>
            <a:off x="5951488" y="1722867"/>
            <a:ext cx="3015604" cy="738664"/>
          </a:xfrm>
          <a:prstGeom prst="rect">
            <a:avLst/>
          </a:prstGeom>
          <a:noFill/>
        </p:spPr>
        <p:txBody>
          <a:bodyPr wrap="square">
            <a:spAutoFit/>
          </a:bodyPr>
          <a:lstStyle/>
          <a:p>
            <a:pPr algn="ctr"/>
            <a:r>
              <a:rPr lang="ru-RU" sz="1400" b="1" dirty="0">
                <a:solidFill>
                  <a:srgbClr val="006600"/>
                </a:solidFill>
                <a:latin typeface="Century Gothic" panose="020B0502020202020204" pitchFamily="34" charset="0"/>
              </a:rPr>
              <a:t>Твой телефон грязнее, чем ты думаешь. Протирай гаджеты антисептиком!</a:t>
            </a:r>
          </a:p>
        </p:txBody>
      </p:sp>
      <p:sp>
        <p:nvSpPr>
          <p:cNvPr id="40" name="TextBox 39">
            <a:extLst>
              <a:ext uri="{FF2B5EF4-FFF2-40B4-BE49-F238E27FC236}">
                <a16:creationId xmlns:a16="http://schemas.microsoft.com/office/drawing/2014/main" id="{669656DC-E54D-E34B-0B49-93651F41EA72}"/>
              </a:ext>
            </a:extLst>
          </p:cNvPr>
          <p:cNvSpPr txBox="1"/>
          <p:nvPr/>
        </p:nvSpPr>
        <p:spPr>
          <a:xfrm>
            <a:off x="6029300" y="2599057"/>
            <a:ext cx="3015604" cy="307777"/>
          </a:xfrm>
          <a:prstGeom prst="rect">
            <a:avLst/>
          </a:prstGeom>
          <a:noFill/>
        </p:spPr>
        <p:txBody>
          <a:bodyPr wrap="square">
            <a:spAutoFit/>
          </a:bodyPr>
          <a:lstStyle/>
          <a:p>
            <a:r>
              <a:rPr lang="ru-RU" sz="1400" b="1" dirty="0">
                <a:solidFill>
                  <a:schemeClr val="tx2">
                    <a:lumMod val="60000"/>
                    <a:lumOff val="40000"/>
                  </a:schemeClr>
                </a:solidFill>
                <a:latin typeface="Century Gothic" panose="020B0502020202020204" pitchFamily="34" charset="0"/>
              </a:rPr>
              <a:t>Чихнул? Поймай в салфетку!</a:t>
            </a:r>
          </a:p>
        </p:txBody>
      </p:sp>
      <p:sp>
        <p:nvSpPr>
          <p:cNvPr id="41" name="TextBox 40">
            <a:extLst>
              <a:ext uri="{FF2B5EF4-FFF2-40B4-BE49-F238E27FC236}">
                <a16:creationId xmlns:a16="http://schemas.microsoft.com/office/drawing/2014/main" id="{A5807550-8B23-7EA9-AD84-570438C6D57C}"/>
              </a:ext>
            </a:extLst>
          </p:cNvPr>
          <p:cNvSpPr txBox="1"/>
          <p:nvPr/>
        </p:nvSpPr>
        <p:spPr>
          <a:xfrm>
            <a:off x="-5040" y="6642556"/>
            <a:ext cx="2752677" cy="215444"/>
          </a:xfrm>
          <a:prstGeom prst="rect">
            <a:avLst/>
          </a:prstGeom>
          <a:noFill/>
        </p:spPr>
        <p:txBody>
          <a:bodyPr wrap="none" rtlCol="0">
            <a:spAutoFit/>
          </a:bodyPr>
          <a:lstStyle/>
          <a:p>
            <a:r>
              <a:rPr lang="ru-RU" sz="800" dirty="0"/>
              <a:t>ГУ «Минский городской центр гигиены и эпидемиологии»</a:t>
            </a:r>
          </a:p>
        </p:txBody>
      </p:sp>
    </p:spTree>
    <p:extLst>
      <p:ext uri="{BB962C8B-B14F-4D97-AF65-F5344CB8AC3E}">
        <p14:creationId xmlns:p14="http://schemas.microsoft.com/office/powerpoint/2010/main" val="3099727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1064EA-C6CF-50E3-1E8F-392FBEFB3181}"/>
              </a:ext>
            </a:extLst>
          </p:cNvPr>
          <p:cNvSpPr txBox="1"/>
          <p:nvPr/>
        </p:nvSpPr>
        <p:spPr>
          <a:xfrm>
            <a:off x="3466609" y="4166235"/>
            <a:ext cx="4697553" cy="523220"/>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ru-RU" sz="1400" b="1" dirty="0">
                <a:solidFill>
                  <a:srgbClr val="002465"/>
                </a:solidFill>
                <a:latin typeface="Tahoma" panose="020B0604030504040204" pitchFamily="34" charset="0"/>
                <a:ea typeface="Tahoma" panose="020B0604030504040204" pitchFamily="34" charset="0"/>
                <a:cs typeface="Tahoma" panose="020B0604030504040204" pitchFamily="34" charset="0"/>
              </a:rPr>
              <a:t>При первых симптомах ОРИ — останьтесь дома и вызовите врача.</a:t>
            </a:r>
          </a:p>
        </p:txBody>
      </p:sp>
      <p:sp>
        <p:nvSpPr>
          <p:cNvPr id="5" name="TextBox 4">
            <a:extLst>
              <a:ext uri="{FF2B5EF4-FFF2-40B4-BE49-F238E27FC236}">
                <a16:creationId xmlns:a16="http://schemas.microsoft.com/office/drawing/2014/main" id="{3F3A61BA-CACD-8CDD-3C57-7F74FE3159C7}"/>
              </a:ext>
            </a:extLst>
          </p:cNvPr>
          <p:cNvSpPr txBox="1"/>
          <p:nvPr/>
        </p:nvSpPr>
        <p:spPr>
          <a:xfrm>
            <a:off x="4067944" y="4820053"/>
            <a:ext cx="4697554" cy="523220"/>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ru-RU" sz="1400" b="1" dirty="0">
                <a:solidFill>
                  <a:srgbClr val="002465"/>
                </a:solidFill>
                <a:latin typeface="Tahoma" panose="020B0604030504040204" pitchFamily="34" charset="0"/>
                <a:ea typeface="Tahoma" panose="020B0604030504040204" pitchFamily="34" charset="0"/>
                <a:cs typeface="Tahoma" panose="020B0604030504040204" pitchFamily="34" charset="0"/>
              </a:rPr>
              <a:t>Не занимайтесь самолечением: врач знает, как помочь быстрее!</a:t>
            </a:r>
          </a:p>
        </p:txBody>
      </p:sp>
      <p:sp>
        <p:nvSpPr>
          <p:cNvPr id="7" name="TextBox 6">
            <a:extLst>
              <a:ext uri="{FF2B5EF4-FFF2-40B4-BE49-F238E27FC236}">
                <a16:creationId xmlns:a16="http://schemas.microsoft.com/office/drawing/2014/main" id="{F14E501A-9C73-57B3-B0B9-39BA884C1916}"/>
              </a:ext>
            </a:extLst>
          </p:cNvPr>
          <p:cNvSpPr txBox="1"/>
          <p:nvPr/>
        </p:nvSpPr>
        <p:spPr>
          <a:xfrm>
            <a:off x="2771800" y="3714401"/>
            <a:ext cx="6066420" cy="338554"/>
          </a:xfrm>
          <a:prstGeom prst="rect">
            <a:avLst/>
          </a:prstGeom>
          <a:noFill/>
          <a:ln w="952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wrap="square">
            <a:spAutoFit/>
          </a:bodyPr>
          <a:lstStyle/>
          <a:p>
            <a:r>
              <a:rPr lang="ru-RU" sz="1600" b="1" dirty="0">
                <a:solidFill>
                  <a:srgbClr val="C00000"/>
                </a:solidFill>
                <a:latin typeface="Tahoma" panose="020B0604030504040204" pitchFamily="34" charset="0"/>
                <a:ea typeface="Tahoma" panose="020B0604030504040204" pitchFamily="34" charset="0"/>
                <a:cs typeface="Tahoma" panose="020B0604030504040204" pitchFamily="34" charset="0"/>
              </a:rPr>
              <a:t>Своевременная прививка — надежный щит от гриппа! </a:t>
            </a:r>
          </a:p>
        </p:txBody>
      </p:sp>
      <p:sp>
        <p:nvSpPr>
          <p:cNvPr id="9" name="TextBox 8">
            <a:extLst>
              <a:ext uri="{FF2B5EF4-FFF2-40B4-BE49-F238E27FC236}">
                <a16:creationId xmlns:a16="http://schemas.microsoft.com/office/drawing/2014/main" id="{02CC8460-B0B6-3253-966F-1F810BD7F6CB}"/>
              </a:ext>
            </a:extLst>
          </p:cNvPr>
          <p:cNvSpPr txBox="1"/>
          <p:nvPr/>
        </p:nvSpPr>
        <p:spPr>
          <a:xfrm>
            <a:off x="2123728" y="3047124"/>
            <a:ext cx="4320480" cy="584775"/>
          </a:xfrm>
          <a:prstGeom prst="rect">
            <a:avLst/>
          </a:prstGeom>
          <a:noFill/>
          <a:ln w="952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wrap="square">
            <a:spAutoFit/>
          </a:bodyPr>
          <a:lstStyle/>
          <a:p>
            <a:r>
              <a:rPr lang="ru-RU" sz="1600" b="1" dirty="0">
                <a:solidFill>
                  <a:srgbClr val="C00000"/>
                </a:solidFill>
                <a:latin typeface="Tahoma" panose="020B0604030504040204" pitchFamily="34" charset="0"/>
                <a:ea typeface="Tahoma" panose="020B0604030504040204" pitchFamily="34" charset="0"/>
                <a:cs typeface="Tahoma" panose="020B0604030504040204" pitchFamily="34" charset="0"/>
              </a:rPr>
              <a:t>Защитите себя до начала сезона заболеваний: пройдите вакцинацию!</a:t>
            </a:r>
          </a:p>
        </p:txBody>
      </p:sp>
      <p:sp>
        <p:nvSpPr>
          <p:cNvPr id="11" name="TextBox 10">
            <a:extLst>
              <a:ext uri="{FF2B5EF4-FFF2-40B4-BE49-F238E27FC236}">
                <a16:creationId xmlns:a16="http://schemas.microsoft.com/office/drawing/2014/main" id="{A33E30DC-30EB-7A1B-4A21-12B7756AC5C3}"/>
              </a:ext>
            </a:extLst>
          </p:cNvPr>
          <p:cNvSpPr txBox="1"/>
          <p:nvPr/>
        </p:nvSpPr>
        <p:spPr>
          <a:xfrm>
            <a:off x="38130" y="50333"/>
            <a:ext cx="9105870" cy="400110"/>
          </a:xfrm>
          <a:prstGeom prst="rect">
            <a:avLst/>
          </a:prstGeom>
          <a:noFill/>
        </p:spPr>
        <p:txBody>
          <a:bodyPr wrap="square">
            <a:spAutoFit/>
          </a:bodyPr>
          <a:lstStyle/>
          <a:p>
            <a:pPr algn="ctr"/>
            <a:r>
              <a:rPr lang="ru-RU" sz="2000" b="1" u="none" strike="noStrike" dirty="0">
                <a:solidFill>
                  <a:srgbClr val="C00000"/>
                </a:solidFill>
                <a:effectLst/>
                <a:latin typeface="Bookman Old Style" panose="02050604050505020204" pitchFamily="18" charset="0"/>
              </a:rPr>
              <a:t>Забота о здоровье — лучший вклад в активное долголетие!</a:t>
            </a:r>
            <a:endParaRPr lang="ru-RU" sz="2000" dirty="0">
              <a:solidFill>
                <a:srgbClr val="C00000"/>
              </a:solidFill>
              <a:latin typeface="Bookman Old Style" panose="02050604050505020204" pitchFamily="18" charset="0"/>
            </a:endParaRPr>
          </a:p>
        </p:txBody>
      </p:sp>
      <p:sp>
        <p:nvSpPr>
          <p:cNvPr id="13" name="TextBox 12">
            <a:extLst>
              <a:ext uri="{FF2B5EF4-FFF2-40B4-BE49-F238E27FC236}">
                <a16:creationId xmlns:a16="http://schemas.microsoft.com/office/drawing/2014/main" id="{EB9F0BE5-012A-6104-2ECC-827DF0F18ADA}"/>
              </a:ext>
            </a:extLst>
          </p:cNvPr>
          <p:cNvSpPr txBox="1"/>
          <p:nvPr/>
        </p:nvSpPr>
        <p:spPr>
          <a:xfrm>
            <a:off x="4591065" y="5513208"/>
            <a:ext cx="4247155" cy="523220"/>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ru-RU" sz="1400" b="1" dirty="0">
                <a:solidFill>
                  <a:srgbClr val="002465"/>
                </a:solidFill>
                <a:latin typeface="Tahoma" panose="020B0604030504040204" pitchFamily="34" charset="0"/>
                <a:ea typeface="Tahoma" panose="020B0604030504040204" pitchFamily="34" charset="0"/>
                <a:cs typeface="Tahoma" panose="020B0604030504040204" pitchFamily="34" charset="0"/>
              </a:rPr>
              <a:t>Крепкое здоровье — спокойствие ваших детей и внуков.</a:t>
            </a:r>
          </a:p>
        </p:txBody>
      </p:sp>
      <p:sp>
        <p:nvSpPr>
          <p:cNvPr id="15" name="TextBox 14">
            <a:extLst>
              <a:ext uri="{FF2B5EF4-FFF2-40B4-BE49-F238E27FC236}">
                <a16:creationId xmlns:a16="http://schemas.microsoft.com/office/drawing/2014/main" id="{A10FC0EF-0474-1F5C-A073-7DB84473F4A2}"/>
              </a:ext>
            </a:extLst>
          </p:cNvPr>
          <p:cNvSpPr txBox="1"/>
          <p:nvPr/>
        </p:nvSpPr>
        <p:spPr>
          <a:xfrm>
            <a:off x="496395" y="502278"/>
            <a:ext cx="8151210" cy="369332"/>
          </a:xfrm>
          <a:prstGeom prst="rect">
            <a:avLst/>
          </a:prstGeom>
          <a:noFill/>
        </p:spPr>
        <p:txBody>
          <a:bodyPr wrap="square">
            <a:spAutoFit/>
          </a:bodyPr>
          <a:lstStyle/>
          <a:p>
            <a:pPr algn="ctr"/>
            <a:r>
              <a:rPr lang="ru-RU" b="1" dirty="0">
                <a:solidFill>
                  <a:srgbClr val="002465"/>
                </a:solidFill>
                <a:latin typeface="Bookman Old Style" panose="02050604050505020204" pitchFamily="18" charset="0"/>
              </a:rPr>
              <a:t>Здоровье в зрелом возрасте — это ваша главная мудрость!</a:t>
            </a:r>
          </a:p>
        </p:txBody>
      </p:sp>
      <p:sp>
        <p:nvSpPr>
          <p:cNvPr id="17" name="TextBox 16">
            <a:extLst>
              <a:ext uri="{FF2B5EF4-FFF2-40B4-BE49-F238E27FC236}">
                <a16:creationId xmlns:a16="http://schemas.microsoft.com/office/drawing/2014/main" id="{116052A5-2D00-A965-65F8-A67987127F9A}"/>
              </a:ext>
            </a:extLst>
          </p:cNvPr>
          <p:cNvSpPr txBox="1"/>
          <p:nvPr/>
        </p:nvSpPr>
        <p:spPr>
          <a:xfrm>
            <a:off x="1186932" y="2398361"/>
            <a:ext cx="4025426" cy="523220"/>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ru-RU" sz="1400" b="1" dirty="0">
                <a:solidFill>
                  <a:srgbClr val="002465"/>
                </a:solidFill>
                <a:latin typeface="Tahoma" panose="020B0604030504040204" pitchFamily="34" charset="0"/>
                <a:ea typeface="Tahoma" panose="020B0604030504040204" pitchFamily="34" charset="0"/>
                <a:cs typeface="Tahoma" panose="020B0604030504040204" pitchFamily="34" charset="0"/>
              </a:rPr>
              <a:t>Чистые руки после улицы — простое правило крепкого здоровья.</a:t>
            </a:r>
          </a:p>
        </p:txBody>
      </p:sp>
      <p:sp>
        <p:nvSpPr>
          <p:cNvPr id="19" name="TextBox 18">
            <a:extLst>
              <a:ext uri="{FF2B5EF4-FFF2-40B4-BE49-F238E27FC236}">
                <a16:creationId xmlns:a16="http://schemas.microsoft.com/office/drawing/2014/main" id="{FCAD8579-6609-657A-7602-ADDDAF1715B3}"/>
              </a:ext>
            </a:extLst>
          </p:cNvPr>
          <p:cNvSpPr txBox="1"/>
          <p:nvPr/>
        </p:nvSpPr>
        <p:spPr>
          <a:xfrm>
            <a:off x="179512" y="1061850"/>
            <a:ext cx="4683475" cy="523220"/>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ru-RU" sz="1400" b="1" dirty="0">
                <a:solidFill>
                  <a:srgbClr val="002465"/>
                </a:solidFill>
                <a:latin typeface="Tahoma" panose="020B0604030504040204" pitchFamily="34" charset="0"/>
                <a:ea typeface="Tahoma" panose="020B0604030504040204" pitchFamily="34" charset="0"/>
                <a:cs typeface="Tahoma" panose="020B0604030504040204" pitchFamily="34" charset="0"/>
              </a:rPr>
              <a:t>Чистый воздух в доме — первый враг простуды. Проветривайте чаще!</a:t>
            </a:r>
          </a:p>
        </p:txBody>
      </p:sp>
      <p:sp>
        <p:nvSpPr>
          <p:cNvPr id="23" name="TextBox 22">
            <a:extLst>
              <a:ext uri="{FF2B5EF4-FFF2-40B4-BE49-F238E27FC236}">
                <a16:creationId xmlns:a16="http://schemas.microsoft.com/office/drawing/2014/main" id="{0DFFA945-AE2B-55C5-E5FA-C58B72E8A923}"/>
              </a:ext>
            </a:extLst>
          </p:cNvPr>
          <p:cNvSpPr txBox="1"/>
          <p:nvPr/>
        </p:nvSpPr>
        <p:spPr>
          <a:xfrm>
            <a:off x="530250" y="1733636"/>
            <a:ext cx="4683475" cy="523220"/>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ru-RU" sz="1400" b="1" dirty="0">
                <a:solidFill>
                  <a:srgbClr val="002465"/>
                </a:solidFill>
                <a:latin typeface="Tahoma" panose="020B0604030504040204" pitchFamily="34" charset="0"/>
                <a:ea typeface="Tahoma" panose="020B0604030504040204" pitchFamily="34" charset="0"/>
                <a:cs typeface="Tahoma" panose="020B0604030504040204" pitchFamily="34" charset="0"/>
              </a:rPr>
              <a:t>В сезон ОРИ не рискуйте напрасно: держите дистанцию в очередях и многолюдных местах.</a:t>
            </a:r>
          </a:p>
        </p:txBody>
      </p:sp>
      <p:sp>
        <p:nvSpPr>
          <p:cNvPr id="25" name="TextBox 24">
            <a:extLst>
              <a:ext uri="{FF2B5EF4-FFF2-40B4-BE49-F238E27FC236}">
                <a16:creationId xmlns:a16="http://schemas.microsoft.com/office/drawing/2014/main" id="{6D761FC6-CABB-AC5D-1FAF-745B280EDC9A}"/>
              </a:ext>
            </a:extLst>
          </p:cNvPr>
          <p:cNvSpPr txBox="1"/>
          <p:nvPr/>
        </p:nvSpPr>
        <p:spPr>
          <a:xfrm>
            <a:off x="315564" y="6218638"/>
            <a:ext cx="8813673" cy="646331"/>
          </a:xfrm>
          <a:prstGeom prst="rect">
            <a:avLst/>
          </a:prstGeom>
          <a:noFill/>
        </p:spPr>
        <p:txBody>
          <a:bodyPr wrap="square">
            <a:spAutoFit/>
          </a:bodyPr>
          <a:lstStyle/>
          <a:p>
            <a:pPr algn="ctr"/>
            <a:r>
              <a:rPr lang="ru-RU" b="1" u="none" strike="noStrike" dirty="0">
                <a:solidFill>
                  <a:srgbClr val="C00000"/>
                </a:solidFill>
                <a:effectLst/>
                <a:latin typeface="Bookman Old Style" panose="02050604050505020204" pitchFamily="18" charset="0"/>
              </a:rPr>
              <a:t>Крепкий иммунитет начинается с хорошего настроения и заботы о себе!</a:t>
            </a:r>
            <a:endParaRPr lang="ru-RU" dirty="0">
              <a:solidFill>
                <a:srgbClr val="C00000"/>
              </a:solidFill>
              <a:latin typeface="Bookman Old Style" panose="02050604050505020204" pitchFamily="18" charset="0"/>
            </a:endParaRPr>
          </a:p>
        </p:txBody>
      </p:sp>
      <p:pic>
        <p:nvPicPr>
          <p:cNvPr id="27" name="Рисунок 26">
            <a:extLst>
              <a:ext uri="{FF2B5EF4-FFF2-40B4-BE49-F238E27FC236}">
                <a16:creationId xmlns:a16="http://schemas.microsoft.com/office/drawing/2014/main" id="{72F20ED8-DEEB-C08E-764F-7CEC37FBD33F}"/>
              </a:ext>
            </a:extLst>
          </p:cNvPr>
          <p:cNvPicPr>
            <a:picLocks noChangeAspect="1"/>
          </p:cNvPicPr>
          <p:nvPr/>
        </p:nvPicPr>
        <p:blipFill>
          <a:blip r:embed="rId3"/>
          <a:stretch>
            <a:fillRect/>
          </a:stretch>
        </p:blipFill>
        <p:spPr>
          <a:xfrm>
            <a:off x="0" y="3551065"/>
            <a:ext cx="2804657" cy="2804657"/>
          </a:xfrm>
          <a:prstGeom prst="rect">
            <a:avLst/>
          </a:prstGeom>
          <a:ln>
            <a:noFill/>
          </a:ln>
          <a:effectLst>
            <a:softEdge rad="112500"/>
          </a:effectLst>
        </p:spPr>
      </p:pic>
      <p:pic>
        <p:nvPicPr>
          <p:cNvPr id="29" name="Рисунок 28">
            <a:extLst>
              <a:ext uri="{FF2B5EF4-FFF2-40B4-BE49-F238E27FC236}">
                <a16:creationId xmlns:a16="http://schemas.microsoft.com/office/drawing/2014/main" id="{12A6AA09-E2F7-744B-84F9-5D9B1D14E8DC}"/>
              </a:ext>
            </a:extLst>
          </p:cNvPr>
          <p:cNvPicPr>
            <a:picLocks noChangeAspect="1"/>
          </p:cNvPicPr>
          <p:nvPr/>
        </p:nvPicPr>
        <p:blipFill>
          <a:blip r:embed="rId4"/>
          <a:stretch>
            <a:fillRect/>
          </a:stretch>
        </p:blipFill>
        <p:spPr>
          <a:xfrm>
            <a:off x="6108803" y="682564"/>
            <a:ext cx="2563437" cy="2563437"/>
          </a:xfrm>
          <a:prstGeom prst="rect">
            <a:avLst/>
          </a:prstGeom>
          <a:ln>
            <a:noFill/>
          </a:ln>
          <a:effectLst>
            <a:softEdge rad="112500"/>
          </a:effectLst>
        </p:spPr>
      </p:pic>
      <p:sp>
        <p:nvSpPr>
          <p:cNvPr id="30" name="TextBox 29">
            <a:extLst>
              <a:ext uri="{FF2B5EF4-FFF2-40B4-BE49-F238E27FC236}">
                <a16:creationId xmlns:a16="http://schemas.microsoft.com/office/drawing/2014/main" id="{24D2773F-D8F3-02F4-34FD-193255999AA9}"/>
              </a:ext>
            </a:extLst>
          </p:cNvPr>
          <p:cNvSpPr txBox="1"/>
          <p:nvPr/>
        </p:nvSpPr>
        <p:spPr>
          <a:xfrm>
            <a:off x="-5040" y="6642556"/>
            <a:ext cx="2752677" cy="215444"/>
          </a:xfrm>
          <a:prstGeom prst="rect">
            <a:avLst/>
          </a:prstGeom>
          <a:noFill/>
        </p:spPr>
        <p:txBody>
          <a:bodyPr wrap="none" rtlCol="0">
            <a:spAutoFit/>
          </a:bodyPr>
          <a:lstStyle/>
          <a:p>
            <a:r>
              <a:rPr lang="ru-RU" sz="800" dirty="0"/>
              <a:t>ГУ «Минский городской центр гигиены и эпидемиологии»</a:t>
            </a:r>
          </a:p>
        </p:txBody>
      </p:sp>
    </p:spTree>
    <p:extLst>
      <p:ext uri="{BB962C8B-B14F-4D97-AF65-F5344CB8AC3E}">
        <p14:creationId xmlns:p14="http://schemas.microsoft.com/office/powerpoint/2010/main" val="2827726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34C5225-EE97-430D-0D5E-892963017619}"/>
              </a:ext>
            </a:extLst>
          </p:cNvPr>
          <p:cNvSpPr txBox="1"/>
          <p:nvPr/>
        </p:nvSpPr>
        <p:spPr>
          <a:xfrm>
            <a:off x="269713" y="6387545"/>
            <a:ext cx="8768747" cy="338554"/>
          </a:xfrm>
          <a:prstGeom prst="rect">
            <a:avLst/>
          </a:prstGeom>
          <a:noFill/>
        </p:spPr>
        <p:txBody>
          <a:bodyPr wrap="none" rtlCol="0">
            <a:spAutoFit/>
          </a:bodyPr>
          <a:lstStyle/>
          <a:p>
            <a:r>
              <a:rPr lang="ru-RU" sz="1600" b="1" dirty="0">
                <a:solidFill>
                  <a:srgbClr val="C00000"/>
                </a:solidFill>
                <a:latin typeface="Tahoma" panose="020B0604030504040204" pitchFamily="34" charset="0"/>
                <a:ea typeface="Tahoma" panose="020B0604030504040204" pitchFamily="34" charset="0"/>
                <a:cs typeface="Tahoma" panose="020B0604030504040204" pitchFamily="34" charset="0"/>
              </a:rPr>
              <a:t>Не теряй время на больничные, защити семью и коллег – пройди вакцинацию!</a:t>
            </a:r>
          </a:p>
        </p:txBody>
      </p:sp>
      <p:sp>
        <p:nvSpPr>
          <p:cNvPr id="15" name="TextBox 14">
            <a:extLst>
              <a:ext uri="{FF2B5EF4-FFF2-40B4-BE49-F238E27FC236}">
                <a16:creationId xmlns:a16="http://schemas.microsoft.com/office/drawing/2014/main" id="{D99D571C-BE23-5089-6FD0-DDB9F8FACE17}"/>
              </a:ext>
            </a:extLst>
          </p:cNvPr>
          <p:cNvSpPr txBox="1"/>
          <p:nvPr/>
        </p:nvSpPr>
        <p:spPr>
          <a:xfrm>
            <a:off x="87053" y="63406"/>
            <a:ext cx="8951407" cy="461665"/>
          </a:xfrm>
          <a:prstGeom prst="rect">
            <a:avLst/>
          </a:prstGeom>
          <a:noFill/>
        </p:spPr>
        <p:txBody>
          <a:bodyPr wrap="square">
            <a:spAutoFit/>
          </a:bodyPr>
          <a:lstStyle/>
          <a:p>
            <a:pPr algn="ctr"/>
            <a:r>
              <a:rPr lang="ru-RU" sz="2400" b="1" u="none" strike="noStrike" dirty="0">
                <a:solidFill>
                  <a:srgbClr val="002465"/>
                </a:solidFill>
                <a:effectLst/>
                <a:latin typeface="Tahoma" panose="020B0604030504040204" pitchFamily="34" charset="0"/>
                <a:ea typeface="Tahoma" panose="020B0604030504040204" pitchFamily="34" charset="0"/>
                <a:cs typeface="Tahoma" panose="020B0604030504040204" pitchFamily="34" charset="0"/>
              </a:rPr>
              <a:t>Профилактика ОРИ — твой выбор в пользу здоровья!</a:t>
            </a:r>
            <a:endParaRPr lang="ru-RU" sz="2400" dirty="0">
              <a:solidFill>
                <a:srgbClr val="002465"/>
              </a:solidFill>
              <a:latin typeface="Tahoma" panose="020B0604030504040204" pitchFamily="34" charset="0"/>
              <a:ea typeface="Tahoma" panose="020B0604030504040204" pitchFamily="34" charset="0"/>
              <a:cs typeface="Tahoma" panose="020B0604030504040204" pitchFamily="34" charset="0"/>
            </a:endParaRPr>
          </a:p>
        </p:txBody>
      </p:sp>
      <p:pic>
        <p:nvPicPr>
          <p:cNvPr id="17" name="Рисунок 16">
            <a:extLst>
              <a:ext uri="{FF2B5EF4-FFF2-40B4-BE49-F238E27FC236}">
                <a16:creationId xmlns:a16="http://schemas.microsoft.com/office/drawing/2014/main" id="{E235F44F-C60E-0377-9473-2C07FEB3D7D4}"/>
              </a:ext>
            </a:extLst>
          </p:cNvPr>
          <p:cNvPicPr>
            <a:picLocks noChangeAspect="1"/>
          </p:cNvPicPr>
          <p:nvPr/>
        </p:nvPicPr>
        <p:blipFill>
          <a:blip r:embed="rId3"/>
          <a:stretch>
            <a:fillRect/>
          </a:stretch>
        </p:blipFill>
        <p:spPr>
          <a:xfrm>
            <a:off x="2540801" y="2143475"/>
            <a:ext cx="3737702" cy="2507057"/>
          </a:xfrm>
          <a:prstGeom prst="ellipse">
            <a:avLst/>
          </a:prstGeom>
          <a:ln>
            <a:noFill/>
          </a:ln>
          <a:effectLst>
            <a:softEdge rad="112500"/>
          </a:effectLst>
        </p:spPr>
      </p:pic>
      <p:sp>
        <p:nvSpPr>
          <p:cNvPr id="23" name="Облачко с текстом: прямоугольное со скругленными углами 22">
            <a:extLst>
              <a:ext uri="{FF2B5EF4-FFF2-40B4-BE49-F238E27FC236}">
                <a16:creationId xmlns:a16="http://schemas.microsoft.com/office/drawing/2014/main" id="{1E0C1920-DB19-BF9F-EFF5-8712972E449E}"/>
              </a:ext>
            </a:extLst>
          </p:cNvPr>
          <p:cNvSpPr/>
          <p:nvPr/>
        </p:nvSpPr>
        <p:spPr>
          <a:xfrm>
            <a:off x="3974974" y="645492"/>
            <a:ext cx="2527834" cy="1326719"/>
          </a:xfrm>
          <a:prstGeom prst="wedgeRoundRectCallout">
            <a:avLst>
              <a:gd name="adj1" fmla="val 74381"/>
              <a:gd name="adj2" fmla="val 74655"/>
              <a:gd name="adj3" fmla="val 16667"/>
            </a:avLst>
          </a:prstGeom>
          <a:ln w="28575">
            <a:solidFill>
              <a:schemeClr val="accent1"/>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ru-RU" sz="1400" b="1" dirty="0">
                <a:solidFill>
                  <a:srgbClr val="002465"/>
                </a:solidFill>
                <a:latin typeface="Tahoma" panose="020B0604030504040204" pitchFamily="34" charset="0"/>
                <a:ea typeface="Tahoma" panose="020B0604030504040204" pitchFamily="34" charset="0"/>
                <a:cs typeface="Tahoma" panose="020B0604030504040204" pitchFamily="34" charset="0"/>
              </a:rPr>
              <a:t>Печенье подождёт. В сезон ОРИ выбирай лимон, имбирь и мандарины! Витаминизируйся</a:t>
            </a:r>
          </a:p>
        </p:txBody>
      </p:sp>
      <p:sp>
        <p:nvSpPr>
          <p:cNvPr id="24" name="Облачко с текстом: прямоугольное со скругленными углами 23">
            <a:extLst>
              <a:ext uri="{FF2B5EF4-FFF2-40B4-BE49-F238E27FC236}">
                <a16:creationId xmlns:a16="http://schemas.microsoft.com/office/drawing/2014/main" id="{AC95F728-2136-C1A9-5F3F-BF1CF16874D8}"/>
              </a:ext>
            </a:extLst>
          </p:cNvPr>
          <p:cNvSpPr/>
          <p:nvPr/>
        </p:nvSpPr>
        <p:spPr>
          <a:xfrm>
            <a:off x="87053" y="1929992"/>
            <a:ext cx="2527834" cy="765780"/>
          </a:xfrm>
          <a:prstGeom prst="wedgeRoundRectCallout">
            <a:avLst>
              <a:gd name="adj1" fmla="val 51929"/>
              <a:gd name="adj2" fmla="val 72108"/>
              <a:gd name="adj3" fmla="val 16667"/>
            </a:avLst>
          </a:prstGeom>
          <a:ln w="28575">
            <a:solidFill>
              <a:schemeClr val="accent1">
                <a:lumMod val="75000"/>
              </a:schemeClr>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ru-RU" sz="1400" b="1" dirty="0">
                <a:solidFill>
                  <a:srgbClr val="002465"/>
                </a:solidFill>
                <a:latin typeface="Tahoma" panose="020B0604030504040204" pitchFamily="34" charset="0"/>
                <a:ea typeface="Tahoma" panose="020B0604030504040204" pitchFamily="34" charset="0"/>
                <a:cs typeface="Tahoma" panose="020B0604030504040204" pitchFamily="34" charset="0"/>
              </a:rPr>
              <a:t>Уважай коллег: чихай в салфетку!</a:t>
            </a:r>
          </a:p>
        </p:txBody>
      </p:sp>
      <p:sp>
        <p:nvSpPr>
          <p:cNvPr id="27" name="Облачко с текстом: прямоугольное со скругленными углами 26">
            <a:extLst>
              <a:ext uri="{FF2B5EF4-FFF2-40B4-BE49-F238E27FC236}">
                <a16:creationId xmlns:a16="http://schemas.microsoft.com/office/drawing/2014/main" id="{A4CD812E-13BD-9A0F-277F-680720253B3E}"/>
              </a:ext>
            </a:extLst>
          </p:cNvPr>
          <p:cNvSpPr/>
          <p:nvPr/>
        </p:nvSpPr>
        <p:spPr>
          <a:xfrm>
            <a:off x="5034499" y="5258174"/>
            <a:ext cx="3403618" cy="994073"/>
          </a:xfrm>
          <a:prstGeom prst="wedgeRoundRectCallout">
            <a:avLst>
              <a:gd name="adj1" fmla="val -50254"/>
              <a:gd name="adj2" fmla="val -115559"/>
              <a:gd name="adj3" fmla="val 16667"/>
            </a:avLst>
          </a:prstGeom>
          <a:ln w="28575"/>
        </p:spPr>
        <p:style>
          <a:lnRef idx="2">
            <a:schemeClr val="accent5"/>
          </a:lnRef>
          <a:fillRef idx="1">
            <a:schemeClr val="lt1"/>
          </a:fillRef>
          <a:effectRef idx="0">
            <a:schemeClr val="accent5"/>
          </a:effectRef>
          <a:fontRef idx="minor">
            <a:schemeClr val="dk1"/>
          </a:fontRef>
        </p:style>
        <p:txBody>
          <a:bodyPr rtlCol="0" anchor="ctr"/>
          <a:lstStyle/>
          <a:p>
            <a:pPr algn="ctr"/>
            <a:r>
              <a:rPr lang="ru-RU" sz="1400" b="1" dirty="0">
                <a:solidFill>
                  <a:srgbClr val="002465"/>
                </a:solidFill>
                <a:latin typeface="Tahoma" panose="020B0604030504040204" pitchFamily="34" charset="0"/>
                <a:ea typeface="Tahoma" panose="020B0604030504040204" pitchFamily="34" charset="0"/>
                <a:cs typeface="Tahoma" panose="020B0604030504040204" pitchFamily="34" charset="0"/>
              </a:rPr>
              <a:t>Твой кашель — не лучший фон для работы. Заболел – оставайся дома!</a:t>
            </a:r>
          </a:p>
        </p:txBody>
      </p:sp>
      <p:sp>
        <p:nvSpPr>
          <p:cNvPr id="28" name="Облачко с текстом: прямоугольное со скругленными углами 27">
            <a:extLst>
              <a:ext uri="{FF2B5EF4-FFF2-40B4-BE49-F238E27FC236}">
                <a16:creationId xmlns:a16="http://schemas.microsoft.com/office/drawing/2014/main" id="{4BA6BE8B-9562-6AAB-1DD5-721648B14B12}"/>
              </a:ext>
            </a:extLst>
          </p:cNvPr>
          <p:cNvSpPr/>
          <p:nvPr/>
        </p:nvSpPr>
        <p:spPr>
          <a:xfrm>
            <a:off x="236168" y="667647"/>
            <a:ext cx="3435725" cy="1066961"/>
          </a:xfrm>
          <a:prstGeom prst="wedgeRoundRectCallout">
            <a:avLst>
              <a:gd name="adj1" fmla="val 39738"/>
              <a:gd name="adj2" fmla="val 95992"/>
              <a:gd name="adj3" fmla="val 16667"/>
            </a:avLst>
          </a:prstGeom>
          <a:ln w="28575"/>
        </p:spPr>
        <p:style>
          <a:lnRef idx="2">
            <a:schemeClr val="accent5"/>
          </a:lnRef>
          <a:fillRef idx="1">
            <a:schemeClr val="lt1"/>
          </a:fillRef>
          <a:effectRef idx="0">
            <a:schemeClr val="accent5"/>
          </a:effectRef>
          <a:fontRef idx="minor">
            <a:schemeClr val="dk1"/>
          </a:fontRef>
        </p:style>
        <p:txBody>
          <a:bodyPr rtlCol="0" anchor="ctr"/>
          <a:lstStyle/>
          <a:p>
            <a:pPr algn="ctr"/>
            <a:r>
              <a:rPr lang="ru-RU" sz="1400" b="1" dirty="0">
                <a:solidFill>
                  <a:srgbClr val="002465"/>
                </a:solidFill>
                <a:latin typeface="Tahoma" panose="020B0604030504040204" pitchFamily="34" charset="0"/>
                <a:ea typeface="Tahoma" panose="020B0604030504040204" pitchFamily="34" charset="0"/>
                <a:cs typeface="Tahoma" panose="020B0604030504040204" pitchFamily="34" charset="0"/>
              </a:rPr>
              <a:t>Душно в кабинете? Проветривание — лучший способ очистить воздух и мысли.</a:t>
            </a:r>
          </a:p>
        </p:txBody>
      </p:sp>
      <p:sp>
        <p:nvSpPr>
          <p:cNvPr id="29" name="Облачко с текстом: прямоугольное со скругленными углами 28">
            <a:extLst>
              <a:ext uri="{FF2B5EF4-FFF2-40B4-BE49-F238E27FC236}">
                <a16:creationId xmlns:a16="http://schemas.microsoft.com/office/drawing/2014/main" id="{669C16FB-8D94-5288-6E57-A78489B96F8A}"/>
              </a:ext>
            </a:extLst>
          </p:cNvPr>
          <p:cNvSpPr/>
          <p:nvPr/>
        </p:nvSpPr>
        <p:spPr>
          <a:xfrm>
            <a:off x="116094" y="2888358"/>
            <a:ext cx="2295666" cy="1372400"/>
          </a:xfrm>
          <a:prstGeom prst="wedgeRoundRectCallout">
            <a:avLst>
              <a:gd name="adj1" fmla="val -24038"/>
              <a:gd name="adj2" fmla="val 73988"/>
              <a:gd name="adj3" fmla="val 16667"/>
            </a:avLst>
          </a:prstGeom>
          <a:ln w="28575">
            <a:solidFill>
              <a:srgbClr val="002465"/>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ru-RU" sz="1400" b="1" dirty="0">
                <a:solidFill>
                  <a:srgbClr val="002465"/>
                </a:solidFill>
                <a:latin typeface="Tahoma" panose="020B0604030504040204" pitchFamily="34" charset="0"/>
                <a:ea typeface="Tahoma" panose="020B0604030504040204" pitchFamily="34" charset="0"/>
                <a:cs typeface="Tahoma" panose="020B0604030504040204" pitchFamily="34" charset="0"/>
              </a:rPr>
              <a:t>Инвестируй в свое здоровье: высыпайся, занимайся спортом, правильно питайся!</a:t>
            </a:r>
          </a:p>
        </p:txBody>
      </p:sp>
      <p:sp>
        <p:nvSpPr>
          <p:cNvPr id="30" name="Облачко с текстом: прямоугольное со скругленными углами 29">
            <a:extLst>
              <a:ext uri="{FF2B5EF4-FFF2-40B4-BE49-F238E27FC236}">
                <a16:creationId xmlns:a16="http://schemas.microsoft.com/office/drawing/2014/main" id="{14A6543D-E830-594A-8137-00615D0458E5}"/>
              </a:ext>
            </a:extLst>
          </p:cNvPr>
          <p:cNvSpPr/>
          <p:nvPr/>
        </p:nvSpPr>
        <p:spPr>
          <a:xfrm>
            <a:off x="6603200" y="2739552"/>
            <a:ext cx="2342046" cy="1043290"/>
          </a:xfrm>
          <a:prstGeom prst="wedgeRoundRectCallout">
            <a:avLst>
              <a:gd name="adj1" fmla="val 6093"/>
              <a:gd name="adj2" fmla="val -72495"/>
              <a:gd name="adj3" fmla="val 16667"/>
            </a:avLst>
          </a:prstGeom>
          <a:ln w="28575"/>
        </p:spPr>
        <p:style>
          <a:lnRef idx="2">
            <a:schemeClr val="accent5"/>
          </a:lnRef>
          <a:fillRef idx="1">
            <a:schemeClr val="lt1"/>
          </a:fillRef>
          <a:effectRef idx="0">
            <a:schemeClr val="accent5"/>
          </a:effectRef>
          <a:fontRef idx="minor">
            <a:schemeClr val="dk1"/>
          </a:fontRef>
        </p:style>
        <p:txBody>
          <a:bodyPr rtlCol="0" anchor="ctr"/>
          <a:lstStyle/>
          <a:p>
            <a:pPr algn="ctr"/>
            <a:r>
              <a:rPr lang="ru-RU" sz="1400" b="1" dirty="0">
                <a:solidFill>
                  <a:srgbClr val="002465"/>
                </a:solidFill>
                <a:latin typeface="Tahoma" panose="020B0604030504040204" pitchFamily="34" charset="0"/>
                <a:ea typeface="Tahoma" panose="020B0604030504040204" pitchFamily="34" charset="0"/>
                <a:cs typeface="Tahoma" panose="020B0604030504040204" pitchFamily="34" charset="0"/>
              </a:rPr>
              <a:t>Здоровый сотрудник – стабильное производство и крепкая команда!</a:t>
            </a:r>
          </a:p>
        </p:txBody>
      </p:sp>
      <p:sp>
        <p:nvSpPr>
          <p:cNvPr id="31" name="Облачко с текстом: прямоугольное со скругленными углами 30">
            <a:extLst>
              <a:ext uri="{FF2B5EF4-FFF2-40B4-BE49-F238E27FC236}">
                <a16:creationId xmlns:a16="http://schemas.microsoft.com/office/drawing/2014/main" id="{54C54D1B-64A7-2E99-6AFA-2011237B08AE}"/>
              </a:ext>
            </a:extLst>
          </p:cNvPr>
          <p:cNvSpPr/>
          <p:nvPr/>
        </p:nvSpPr>
        <p:spPr>
          <a:xfrm>
            <a:off x="6147586" y="4125367"/>
            <a:ext cx="2880320" cy="994073"/>
          </a:xfrm>
          <a:prstGeom prst="wedgeRoundRectCallout">
            <a:avLst>
              <a:gd name="adj1" fmla="val -48565"/>
              <a:gd name="adj2" fmla="val -69663"/>
              <a:gd name="adj3" fmla="val 16667"/>
            </a:avLst>
          </a:prstGeom>
          <a:ln w="28575">
            <a:solidFill>
              <a:srgbClr val="001B58"/>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ru-RU" sz="1400" b="1" dirty="0">
                <a:solidFill>
                  <a:srgbClr val="002465"/>
                </a:solidFill>
                <a:latin typeface="Tahoma" panose="020B0604030504040204" pitchFamily="34" charset="0"/>
                <a:ea typeface="Tahoma" panose="020B0604030504040204" pitchFamily="34" charset="0"/>
                <a:cs typeface="Tahoma" panose="020B0604030504040204" pitchFamily="34" charset="0"/>
              </a:rPr>
              <a:t>Регулярное проветривание – враг инфекций.</a:t>
            </a:r>
          </a:p>
        </p:txBody>
      </p:sp>
      <p:sp>
        <p:nvSpPr>
          <p:cNvPr id="32" name="Облачко с текстом: прямоугольное со скругленными углами 31">
            <a:extLst>
              <a:ext uri="{FF2B5EF4-FFF2-40B4-BE49-F238E27FC236}">
                <a16:creationId xmlns:a16="http://schemas.microsoft.com/office/drawing/2014/main" id="{10C26254-E55B-5ED2-F2D7-B8E5585E7A6E}"/>
              </a:ext>
            </a:extLst>
          </p:cNvPr>
          <p:cNvSpPr/>
          <p:nvPr/>
        </p:nvSpPr>
        <p:spPr>
          <a:xfrm>
            <a:off x="2668716" y="4821795"/>
            <a:ext cx="2316327" cy="909131"/>
          </a:xfrm>
          <a:prstGeom prst="wedgeRoundRectCallout">
            <a:avLst>
              <a:gd name="adj1" fmla="val -59402"/>
              <a:gd name="adj2" fmla="val 75217"/>
              <a:gd name="adj3" fmla="val 16667"/>
            </a:avLst>
          </a:prstGeom>
          <a:ln w="28575">
            <a:solidFill>
              <a:srgbClr val="0070C0"/>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ru-RU" sz="1400" b="1" dirty="0">
                <a:solidFill>
                  <a:srgbClr val="002465"/>
                </a:solidFill>
                <a:latin typeface="Tahoma" panose="020B0604030504040204" pitchFamily="34" charset="0"/>
                <a:ea typeface="Tahoma" panose="020B0604030504040204" pitchFamily="34" charset="0"/>
                <a:cs typeface="Tahoma" panose="020B0604030504040204" pitchFamily="34" charset="0"/>
              </a:rPr>
              <a:t>Чистые руки – чистая репутация и защита от заболеваний.</a:t>
            </a:r>
          </a:p>
        </p:txBody>
      </p:sp>
      <p:pic>
        <p:nvPicPr>
          <p:cNvPr id="34" name="Рисунок 33">
            <a:extLst>
              <a:ext uri="{FF2B5EF4-FFF2-40B4-BE49-F238E27FC236}">
                <a16:creationId xmlns:a16="http://schemas.microsoft.com/office/drawing/2014/main" id="{3FBC51A2-5857-12D0-D479-333E8E3DE760}"/>
              </a:ext>
            </a:extLst>
          </p:cNvPr>
          <p:cNvPicPr>
            <a:picLocks noChangeAspect="1"/>
          </p:cNvPicPr>
          <p:nvPr/>
        </p:nvPicPr>
        <p:blipFill>
          <a:blip r:embed="rId4"/>
          <a:stretch>
            <a:fillRect/>
          </a:stretch>
        </p:blipFill>
        <p:spPr>
          <a:xfrm>
            <a:off x="6805889" y="493527"/>
            <a:ext cx="2074071" cy="2074071"/>
          </a:xfrm>
          <a:prstGeom prst="ellipse">
            <a:avLst/>
          </a:prstGeom>
          <a:ln>
            <a:noFill/>
          </a:ln>
          <a:effectLst>
            <a:softEdge rad="112500"/>
          </a:effectLst>
        </p:spPr>
      </p:pic>
      <p:pic>
        <p:nvPicPr>
          <p:cNvPr id="36" name="Рисунок 35">
            <a:extLst>
              <a:ext uri="{FF2B5EF4-FFF2-40B4-BE49-F238E27FC236}">
                <a16:creationId xmlns:a16="http://schemas.microsoft.com/office/drawing/2014/main" id="{CAD31D9B-D322-4A78-523F-D061C5B34E59}"/>
              </a:ext>
            </a:extLst>
          </p:cNvPr>
          <p:cNvPicPr>
            <a:picLocks noChangeAspect="1"/>
          </p:cNvPicPr>
          <p:nvPr/>
        </p:nvPicPr>
        <p:blipFill>
          <a:blip r:embed="rId5"/>
          <a:stretch>
            <a:fillRect/>
          </a:stretch>
        </p:blipFill>
        <p:spPr>
          <a:xfrm>
            <a:off x="87053" y="4260758"/>
            <a:ext cx="2384881" cy="2384881"/>
          </a:xfrm>
          <a:prstGeom prst="ellipse">
            <a:avLst/>
          </a:prstGeom>
          <a:ln>
            <a:noFill/>
          </a:ln>
          <a:effectLst>
            <a:softEdge rad="112500"/>
          </a:effectLst>
        </p:spPr>
      </p:pic>
      <p:sp>
        <p:nvSpPr>
          <p:cNvPr id="37" name="TextBox 36">
            <a:extLst>
              <a:ext uri="{FF2B5EF4-FFF2-40B4-BE49-F238E27FC236}">
                <a16:creationId xmlns:a16="http://schemas.microsoft.com/office/drawing/2014/main" id="{8ED4D3F0-CB48-3E65-A6B9-1E6D1020FEE4}"/>
              </a:ext>
            </a:extLst>
          </p:cNvPr>
          <p:cNvSpPr txBox="1"/>
          <p:nvPr/>
        </p:nvSpPr>
        <p:spPr>
          <a:xfrm>
            <a:off x="-5040" y="6642556"/>
            <a:ext cx="2752677" cy="215444"/>
          </a:xfrm>
          <a:prstGeom prst="rect">
            <a:avLst/>
          </a:prstGeom>
          <a:noFill/>
        </p:spPr>
        <p:txBody>
          <a:bodyPr wrap="none" rtlCol="0">
            <a:spAutoFit/>
          </a:bodyPr>
          <a:lstStyle/>
          <a:p>
            <a:r>
              <a:rPr lang="ru-RU" sz="800" dirty="0"/>
              <a:t>ГУ «Минский городской центр гигиены и эпидемиологии»</a:t>
            </a:r>
          </a:p>
        </p:txBody>
      </p:sp>
    </p:spTree>
    <p:extLst>
      <p:ext uri="{BB962C8B-B14F-4D97-AF65-F5344CB8AC3E}">
        <p14:creationId xmlns:p14="http://schemas.microsoft.com/office/powerpoint/2010/main" val="3963321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2B05553-93C0-84DC-ADB9-36B341ADE346}"/>
              </a:ext>
            </a:extLst>
          </p:cNvPr>
          <p:cNvSpPr txBox="1"/>
          <p:nvPr/>
        </p:nvSpPr>
        <p:spPr>
          <a:xfrm>
            <a:off x="2987824" y="558979"/>
            <a:ext cx="5918096" cy="2800767"/>
          </a:xfrm>
          <a:prstGeom prst="rect">
            <a:avLst/>
          </a:prstGeom>
          <a:solidFill>
            <a:srgbClr val="FFF1FF"/>
          </a:solidFill>
          <a:ln w="19050">
            <a:solidFill>
              <a:srgbClr val="FF0000"/>
            </a:solidFill>
          </a:ln>
        </p:spPr>
        <p:txBody>
          <a:bodyPr wrap="square">
            <a:spAutoFit/>
          </a:bodyPr>
          <a:lstStyle/>
          <a:p>
            <a:pPr algn="ctr"/>
            <a:r>
              <a:rPr lang="ru-RU" sz="1600" b="1" u="sng" dirty="0">
                <a:solidFill>
                  <a:srgbClr val="001B58"/>
                </a:solidFill>
              </a:rPr>
              <a:t>ГРИПП</a:t>
            </a:r>
            <a:r>
              <a:rPr lang="ru-RU" sz="1600" b="1" dirty="0">
                <a:solidFill>
                  <a:srgbClr val="001B58"/>
                </a:solidFill>
              </a:rPr>
              <a:t> опасен тяжелыми осложнениями. Может потребоваться госпитализация.</a:t>
            </a:r>
          </a:p>
          <a:p>
            <a:pPr algn="ctr"/>
            <a:endParaRPr lang="ru-RU" sz="1600" b="1" dirty="0">
              <a:solidFill>
                <a:srgbClr val="001B58"/>
              </a:solidFill>
            </a:endParaRPr>
          </a:p>
          <a:p>
            <a:pPr algn="ctr"/>
            <a:r>
              <a:rPr lang="ru-RU" sz="1600" b="1" dirty="0">
                <a:solidFill>
                  <a:srgbClr val="001B58"/>
                </a:solidFill>
              </a:rPr>
              <a:t>Вакцинация против </a:t>
            </a:r>
            <a:r>
              <a:rPr lang="ru-RU" sz="1600" b="1" u="sng" dirty="0">
                <a:solidFill>
                  <a:srgbClr val="001B58"/>
                </a:solidFill>
              </a:rPr>
              <a:t>ГРИППА</a:t>
            </a:r>
            <a:r>
              <a:rPr lang="ru-RU" sz="1600" b="1" dirty="0">
                <a:solidFill>
                  <a:srgbClr val="001B58"/>
                </a:solidFill>
              </a:rPr>
              <a:t> — доказанная защита от тяжелых осложнений и госпитализации.</a:t>
            </a:r>
          </a:p>
          <a:p>
            <a:pPr algn="ctr"/>
            <a:endParaRPr lang="ru-RU" sz="1600" b="1" dirty="0">
              <a:solidFill>
                <a:srgbClr val="001B58"/>
              </a:solidFill>
            </a:endParaRPr>
          </a:p>
          <a:p>
            <a:pPr algn="ctr"/>
            <a:r>
              <a:rPr lang="ru-RU" sz="1600" b="1" dirty="0">
                <a:solidFill>
                  <a:srgbClr val="001B58"/>
                </a:solidFill>
              </a:rPr>
              <a:t>Защитите свои легкие и сердце — проходите вакцинацию против </a:t>
            </a:r>
            <a:r>
              <a:rPr lang="ru-RU" sz="1600" b="1" u="sng" dirty="0">
                <a:solidFill>
                  <a:srgbClr val="001B58"/>
                </a:solidFill>
              </a:rPr>
              <a:t>ГРИППА </a:t>
            </a:r>
            <a:r>
              <a:rPr lang="ru-RU" sz="1600" b="1" dirty="0">
                <a:solidFill>
                  <a:srgbClr val="001B58"/>
                </a:solidFill>
              </a:rPr>
              <a:t>ежегодно. </a:t>
            </a:r>
          </a:p>
          <a:p>
            <a:pPr algn="ctr"/>
            <a:endParaRPr lang="ru-RU" sz="1600" b="1" dirty="0">
              <a:solidFill>
                <a:srgbClr val="001B58"/>
              </a:solidFill>
            </a:endParaRPr>
          </a:p>
          <a:p>
            <a:pPr algn="ctr"/>
            <a:r>
              <a:rPr lang="ru-RU" sz="1600" b="1" dirty="0">
                <a:solidFill>
                  <a:srgbClr val="001B58"/>
                </a:solidFill>
              </a:rPr>
              <a:t>Вакцинация от </a:t>
            </a:r>
            <a:r>
              <a:rPr lang="ru-RU" sz="1600" b="1" u="sng" dirty="0">
                <a:solidFill>
                  <a:srgbClr val="001B58"/>
                </a:solidFill>
              </a:rPr>
              <a:t>ГРИППА</a:t>
            </a:r>
            <a:r>
              <a:rPr lang="ru-RU" sz="1600" b="1" dirty="0">
                <a:solidFill>
                  <a:srgbClr val="001B58"/>
                </a:solidFill>
              </a:rPr>
              <a:t> занимает 5 минут, а защищает на весь сезон. Спросите у врача прямо сейчас!</a:t>
            </a:r>
          </a:p>
        </p:txBody>
      </p:sp>
      <p:sp>
        <p:nvSpPr>
          <p:cNvPr id="17" name="TextBox 16">
            <a:extLst>
              <a:ext uri="{FF2B5EF4-FFF2-40B4-BE49-F238E27FC236}">
                <a16:creationId xmlns:a16="http://schemas.microsoft.com/office/drawing/2014/main" id="{5BEEDC3F-7396-1153-1391-F34089BDE7B8}"/>
              </a:ext>
            </a:extLst>
          </p:cNvPr>
          <p:cNvSpPr txBox="1"/>
          <p:nvPr/>
        </p:nvSpPr>
        <p:spPr>
          <a:xfrm>
            <a:off x="250958" y="3436699"/>
            <a:ext cx="6624736" cy="2862322"/>
          </a:xfrm>
          <a:prstGeom prst="rect">
            <a:avLst/>
          </a:prstGeom>
          <a:noFill/>
        </p:spPr>
        <p:txBody>
          <a:bodyPr wrap="square">
            <a:spAutoFit/>
          </a:bodyPr>
          <a:lstStyle/>
          <a:p>
            <a:pPr>
              <a:lnSpc>
                <a:spcPts val="1800"/>
              </a:lnSpc>
            </a:pPr>
            <a:r>
              <a:rPr lang="ru-RU" sz="1600" b="1" dirty="0">
                <a:solidFill>
                  <a:srgbClr val="001B58"/>
                </a:solidFill>
              </a:rPr>
              <a:t>Берегите врачей и других пациентов — соблюдайте респираторный этикет!</a:t>
            </a:r>
          </a:p>
          <a:p>
            <a:pPr>
              <a:lnSpc>
                <a:spcPts val="1800"/>
              </a:lnSpc>
            </a:pPr>
            <a:endParaRPr lang="ru-RU" sz="1600" b="1" dirty="0">
              <a:solidFill>
                <a:srgbClr val="001B58"/>
              </a:solidFill>
            </a:endParaRPr>
          </a:p>
          <a:p>
            <a:pPr>
              <a:lnSpc>
                <a:spcPts val="1800"/>
              </a:lnSpc>
            </a:pPr>
            <a:r>
              <a:rPr lang="ru-RU" sz="1600" b="1" dirty="0">
                <a:solidFill>
                  <a:srgbClr val="001B58"/>
                </a:solidFill>
              </a:rPr>
              <a:t>Чихайте правильно: прикрывайте рот локтем или салфеткой, а не ладонью.</a:t>
            </a:r>
          </a:p>
          <a:p>
            <a:pPr>
              <a:lnSpc>
                <a:spcPts val="1800"/>
              </a:lnSpc>
            </a:pPr>
            <a:endParaRPr lang="ru-RU" sz="1600" b="1" dirty="0">
              <a:solidFill>
                <a:srgbClr val="001B58"/>
              </a:solidFill>
            </a:endParaRPr>
          </a:p>
          <a:p>
            <a:pPr>
              <a:lnSpc>
                <a:spcPts val="1800"/>
              </a:lnSpc>
            </a:pPr>
            <a:r>
              <a:rPr lang="ru-RU" sz="1600" b="1" dirty="0">
                <a:solidFill>
                  <a:srgbClr val="001B58"/>
                </a:solidFill>
              </a:rPr>
              <a:t>Тщательно мойте руки после контакта с любыми поверхностями!</a:t>
            </a:r>
          </a:p>
          <a:p>
            <a:pPr>
              <a:lnSpc>
                <a:spcPts val="1800"/>
              </a:lnSpc>
            </a:pPr>
            <a:endParaRPr lang="ru-RU" sz="1600" b="1" dirty="0">
              <a:solidFill>
                <a:srgbClr val="001B58"/>
              </a:solidFill>
            </a:endParaRPr>
          </a:p>
          <a:p>
            <a:pPr>
              <a:lnSpc>
                <a:spcPts val="1800"/>
              </a:lnSpc>
            </a:pPr>
            <a:r>
              <a:rPr lang="ru-RU" sz="1600" b="1" dirty="0">
                <a:solidFill>
                  <a:srgbClr val="001B58"/>
                </a:solidFill>
              </a:rPr>
              <a:t>Не прикасайтесь к лицу и глазам после контакта с дверными ручками и перилами.</a:t>
            </a:r>
          </a:p>
          <a:p>
            <a:pPr>
              <a:lnSpc>
                <a:spcPts val="1800"/>
              </a:lnSpc>
            </a:pPr>
            <a:endParaRPr lang="ru-RU" sz="1600" b="1" dirty="0">
              <a:solidFill>
                <a:srgbClr val="001B58"/>
              </a:solidFill>
            </a:endParaRPr>
          </a:p>
          <a:p>
            <a:pPr>
              <a:lnSpc>
                <a:spcPts val="1800"/>
              </a:lnSpc>
            </a:pPr>
            <a:r>
              <a:rPr lang="ru-RU" sz="1600" b="1" dirty="0">
                <a:solidFill>
                  <a:srgbClr val="001B58"/>
                </a:solidFill>
              </a:rPr>
              <a:t>Соблюдайте дистанцию! Безопасное расстояние — залог здоровья.</a:t>
            </a:r>
          </a:p>
        </p:txBody>
      </p:sp>
      <p:sp>
        <p:nvSpPr>
          <p:cNvPr id="19" name="TextBox 18">
            <a:extLst>
              <a:ext uri="{FF2B5EF4-FFF2-40B4-BE49-F238E27FC236}">
                <a16:creationId xmlns:a16="http://schemas.microsoft.com/office/drawing/2014/main" id="{18FC9DA8-8CCE-9AA5-2669-D1948DBD3A7A}"/>
              </a:ext>
            </a:extLst>
          </p:cNvPr>
          <p:cNvSpPr txBox="1"/>
          <p:nvPr/>
        </p:nvSpPr>
        <p:spPr>
          <a:xfrm>
            <a:off x="-3740" y="6210738"/>
            <a:ext cx="9147740" cy="646331"/>
          </a:xfrm>
          <a:prstGeom prst="rect">
            <a:avLst/>
          </a:prstGeom>
          <a:noFill/>
        </p:spPr>
        <p:txBody>
          <a:bodyPr wrap="square">
            <a:spAutoFit/>
          </a:bodyPr>
          <a:lstStyle/>
          <a:p>
            <a:pPr algn="ctr"/>
            <a:r>
              <a:rPr lang="ru-RU" sz="1800" b="1" dirty="0">
                <a:solidFill>
                  <a:srgbClr val="C00000"/>
                </a:solidFill>
                <a:latin typeface="Tahoma" panose="020B0604030504040204" pitchFamily="34" charset="0"/>
                <a:ea typeface="Tahoma" panose="020B0604030504040204" pitchFamily="34" charset="0"/>
                <a:cs typeface="Tahoma" panose="020B0604030504040204" pitchFamily="34" charset="0"/>
              </a:rPr>
              <a:t>Инвестируйте в свое здоровье: высыпайтесь, занимайтесь спортом, правильно питайтесь</a:t>
            </a:r>
            <a:r>
              <a:rPr lang="ru-RU" b="1" dirty="0">
                <a:solidFill>
                  <a:srgbClr val="C00000"/>
                </a:solidFill>
                <a:latin typeface="Tahoma" panose="020B0604030504040204" pitchFamily="34" charset="0"/>
                <a:ea typeface="Tahoma" panose="020B0604030504040204" pitchFamily="34" charset="0"/>
                <a:cs typeface="Tahoma" panose="020B0604030504040204" pitchFamily="34" charset="0"/>
              </a:rPr>
              <a:t>, п</a:t>
            </a:r>
            <a:r>
              <a:rPr lang="ru-RU" sz="1800" b="1" dirty="0">
                <a:solidFill>
                  <a:srgbClr val="C00000"/>
                </a:solidFill>
                <a:latin typeface="Tahoma" panose="020B0604030504040204" pitchFamily="34" charset="0"/>
                <a:ea typeface="Tahoma" panose="020B0604030504040204" pitchFamily="34" charset="0"/>
                <a:cs typeface="Tahoma" panose="020B0604030504040204" pitchFamily="34" charset="0"/>
              </a:rPr>
              <a:t>рививайтесь!</a:t>
            </a:r>
          </a:p>
        </p:txBody>
      </p:sp>
      <p:sp>
        <p:nvSpPr>
          <p:cNvPr id="28" name="TextBox 27">
            <a:extLst>
              <a:ext uri="{FF2B5EF4-FFF2-40B4-BE49-F238E27FC236}">
                <a16:creationId xmlns:a16="http://schemas.microsoft.com/office/drawing/2014/main" id="{A576FD12-5CEE-B88A-2102-4417776EE9C9}"/>
              </a:ext>
            </a:extLst>
          </p:cNvPr>
          <p:cNvSpPr txBox="1"/>
          <p:nvPr/>
        </p:nvSpPr>
        <p:spPr>
          <a:xfrm>
            <a:off x="12799" y="20560"/>
            <a:ext cx="9085966" cy="523220"/>
          </a:xfrm>
          <a:prstGeom prst="rect">
            <a:avLst/>
          </a:prstGeom>
          <a:noFill/>
        </p:spPr>
        <p:txBody>
          <a:bodyPr wrap="square">
            <a:spAutoFit/>
          </a:bodyPr>
          <a:lstStyle/>
          <a:p>
            <a:pPr algn="ctr"/>
            <a:r>
              <a:rPr lang="ru-RU" sz="2800" b="1" dirty="0">
                <a:solidFill>
                  <a:srgbClr val="002060"/>
                </a:solidFill>
                <a:latin typeface="Century Gothic" panose="020B0502020202020204" pitchFamily="34" charset="0"/>
              </a:rPr>
              <a:t>Защити себя и окружающих от ОРИ и гриппа!</a:t>
            </a:r>
          </a:p>
        </p:txBody>
      </p:sp>
      <p:pic>
        <p:nvPicPr>
          <p:cNvPr id="30" name="Рисунок 29">
            <a:extLst>
              <a:ext uri="{FF2B5EF4-FFF2-40B4-BE49-F238E27FC236}">
                <a16:creationId xmlns:a16="http://schemas.microsoft.com/office/drawing/2014/main" id="{7C3B664B-670A-0DC4-124B-02204609DC73}"/>
              </a:ext>
            </a:extLst>
          </p:cNvPr>
          <p:cNvPicPr>
            <a:picLocks noChangeAspect="1"/>
          </p:cNvPicPr>
          <p:nvPr/>
        </p:nvPicPr>
        <p:blipFill>
          <a:blip r:embed="rId3"/>
          <a:stretch>
            <a:fillRect/>
          </a:stretch>
        </p:blipFill>
        <p:spPr>
          <a:xfrm>
            <a:off x="238080" y="558979"/>
            <a:ext cx="2505139" cy="250513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7" name="Рисунок 36">
            <a:extLst>
              <a:ext uri="{FF2B5EF4-FFF2-40B4-BE49-F238E27FC236}">
                <a16:creationId xmlns:a16="http://schemas.microsoft.com/office/drawing/2014/main" id="{83853793-9A53-5390-E4A9-A2E15DAA741A}"/>
              </a:ext>
            </a:extLst>
          </p:cNvPr>
          <p:cNvPicPr>
            <a:picLocks noChangeAspect="1"/>
          </p:cNvPicPr>
          <p:nvPr/>
        </p:nvPicPr>
        <p:blipFill>
          <a:blip r:embed="rId4"/>
          <a:stretch>
            <a:fillRect/>
          </a:stretch>
        </p:blipFill>
        <p:spPr>
          <a:xfrm>
            <a:off x="6650493" y="3618910"/>
            <a:ext cx="2448272" cy="2420888"/>
          </a:xfrm>
          <a:prstGeom prst="rect">
            <a:avLst/>
          </a:prstGeom>
          <a:ln>
            <a:noFill/>
          </a:ln>
          <a:effectLst>
            <a:softEdge rad="112500"/>
          </a:effectLst>
        </p:spPr>
      </p:pic>
      <p:pic>
        <p:nvPicPr>
          <p:cNvPr id="4" name="Рисунок 3" descr="Восклицательный знак">
            <a:extLst>
              <a:ext uri="{FF2B5EF4-FFF2-40B4-BE49-F238E27FC236}">
                <a16:creationId xmlns:a16="http://schemas.microsoft.com/office/drawing/2014/main" id="{5A90B31E-8F22-B780-C5D8-BABF63A4359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9" y="3429000"/>
            <a:ext cx="476317" cy="476317"/>
          </a:xfrm>
          <a:prstGeom prst="rect">
            <a:avLst/>
          </a:prstGeom>
        </p:spPr>
      </p:pic>
      <p:pic>
        <p:nvPicPr>
          <p:cNvPr id="5" name="Рисунок 4" descr="Восклицательный знак">
            <a:extLst>
              <a:ext uri="{FF2B5EF4-FFF2-40B4-BE49-F238E27FC236}">
                <a16:creationId xmlns:a16="http://schemas.microsoft.com/office/drawing/2014/main" id="{571C570C-DBD5-1F5E-43FB-DB74AF98BA0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0" y="4099794"/>
            <a:ext cx="476317" cy="476317"/>
          </a:xfrm>
          <a:prstGeom prst="rect">
            <a:avLst/>
          </a:prstGeom>
        </p:spPr>
      </p:pic>
      <p:pic>
        <p:nvPicPr>
          <p:cNvPr id="6" name="Рисунок 5" descr="Восклицательный знак">
            <a:extLst>
              <a:ext uri="{FF2B5EF4-FFF2-40B4-BE49-F238E27FC236}">
                <a16:creationId xmlns:a16="http://schemas.microsoft.com/office/drawing/2014/main" id="{4C1BB2EE-1E20-8A9D-C067-59BEE650006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0" y="4664069"/>
            <a:ext cx="476317" cy="476317"/>
          </a:xfrm>
          <a:prstGeom prst="rect">
            <a:avLst/>
          </a:prstGeom>
        </p:spPr>
      </p:pic>
      <p:pic>
        <p:nvPicPr>
          <p:cNvPr id="7" name="Рисунок 6" descr="Восклицательный знак">
            <a:extLst>
              <a:ext uri="{FF2B5EF4-FFF2-40B4-BE49-F238E27FC236}">
                <a16:creationId xmlns:a16="http://schemas.microsoft.com/office/drawing/2014/main" id="{B511B795-8096-8E24-D136-3A66DA832B0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740" y="5239206"/>
            <a:ext cx="476317" cy="476317"/>
          </a:xfrm>
          <a:prstGeom prst="rect">
            <a:avLst/>
          </a:prstGeom>
        </p:spPr>
      </p:pic>
      <p:pic>
        <p:nvPicPr>
          <p:cNvPr id="8" name="Рисунок 7" descr="Восклицательный знак">
            <a:extLst>
              <a:ext uri="{FF2B5EF4-FFF2-40B4-BE49-F238E27FC236}">
                <a16:creationId xmlns:a16="http://schemas.microsoft.com/office/drawing/2014/main" id="{6DD4C7D7-A0D9-E302-B9BD-1D91CB3F8FD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2799" y="5839154"/>
            <a:ext cx="476317" cy="476317"/>
          </a:xfrm>
          <a:prstGeom prst="rect">
            <a:avLst/>
          </a:prstGeom>
        </p:spPr>
      </p:pic>
      <p:sp>
        <p:nvSpPr>
          <p:cNvPr id="10" name="TextBox 9">
            <a:extLst>
              <a:ext uri="{FF2B5EF4-FFF2-40B4-BE49-F238E27FC236}">
                <a16:creationId xmlns:a16="http://schemas.microsoft.com/office/drawing/2014/main" id="{1A11872C-0644-A4B9-257E-1C7517B47F50}"/>
              </a:ext>
            </a:extLst>
          </p:cNvPr>
          <p:cNvSpPr txBox="1"/>
          <p:nvPr/>
        </p:nvSpPr>
        <p:spPr>
          <a:xfrm>
            <a:off x="-3740" y="6533903"/>
            <a:ext cx="2272784" cy="338554"/>
          </a:xfrm>
          <a:prstGeom prst="rect">
            <a:avLst/>
          </a:prstGeom>
          <a:noFill/>
        </p:spPr>
        <p:txBody>
          <a:bodyPr wrap="square" rtlCol="0">
            <a:spAutoFit/>
          </a:bodyPr>
          <a:lstStyle/>
          <a:p>
            <a:r>
              <a:rPr lang="ru-RU" sz="800" dirty="0"/>
              <a:t>ГУ «Минский городской центр гигиены и эпидемиологии»</a:t>
            </a:r>
          </a:p>
        </p:txBody>
      </p:sp>
    </p:spTree>
    <p:extLst>
      <p:ext uri="{BB962C8B-B14F-4D97-AF65-F5344CB8AC3E}">
        <p14:creationId xmlns:p14="http://schemas.microsoft.com/office/powerpoint/2010/main" val="372990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3">
            <a:extLst>
              <a:ext uri="{FF2B5EF4-FFF2-40B4-BE49-F238E27FC236}">
                <a16:creationId xmlns:a16="http://schemas.microsoft.com/office/drawing/2014/main" id="{01AE20DE-DF31-2670-3BDE-E1D6D072F241}"/>
              </a:ext>
            </a:extLst>
          </p:cNvPr>
          <p:cNvSpPr>
            <a:spLocks noGrp="1" noChangeArrowheads="1"/>
          </p:cNvSpPr>
          <p:nvPr>
            <p:ph idx="4294967295"/>
          </p:nvPr>
        </p:nvSpPr>
        <p:spPr>
          <a:xfrm>
            <a:off x="0" y="115888"/>
            <a:ext cx="8840788" cy="1524000"/>
          </a:xfrm>
        </p:spPr>
        <p:txBody>
          <a:bodyPr/>
          <a:lstStyle/>
          <a:p>
            <a:pPr algn="ctr">
              <a:buFontTx/>
              <a:buNone/>
            </a:pPr>
            <a:endParaRPr lang="ru-RU" altLang="ru-BY" sz="4000" b="1" i="1" dirty="0">
              <a:solidFill>
                <a:srgbClr val="000066"/>
              </a:solidFill>
            </a:endParaRPr>
          </a:p>
          <a:p>
            <a:pPr algn="ctr">
              <a:buFontTx/>
              <a:buNone/>
            </a:pPr>
            <a:r>
              <a:rPr lang="ru-RU" altLang="ru-BY" sz="4000" b="1" i="1" dirty="0">
                <a:solidFill>
                  <a:srgbClr val="000066"/>
                </a:solidFill>
              </a:rPr>
              <a:t>БЛАГОДАРИМ ЗА ВНИМАНИЕ!</a:t>
            </a:r>
          </a:p>
        </p:txBody>
      </p:sp>
      <p:pic>
        <p:nvPicPr>
          <p:cNvPr id="2" name="Picture 5">
            <a:extLst>
              <a:ext uri="{FF2B5EF4-FFF2-40B4-BE49-F238E27FC236}">
                <a16:creationId xmlns:a16="http://schemas.microsoft.com/office/drawing/2014/main" id="{7B368F5F-3A3D-A544-1D65-FBFBF30EF5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583" y="2060848"/>
            <a:ext cx="4126833" cy="3870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6bb0846be36d4333fca81a01d79b5d290a4641a"/>
</p:tagLst>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7090</TotalTime>
  <Words>3366</Words>
  <Application>Microsoft Office PowerPoint</Application>
  <PresentationFormat>Экран (4:3)</PresentationFormat>
  <Paragraphs>369</Paragraphs>
  <Slides>38</Slides>
  <Notes>32</Notes>
  <HiddenSlides>0</HiddenSlides>
  <MMClips>0</MMClips>
  <ScaleCrop>false</ScaleCrop>
  <HeadingPairs>
    <vt:vector size="6" baseType="variant">
      <vt:variant>
        <vt:lpstr>Использованные шрифты</vt:lpstr>
      </vt:variant>
      <vt:variant>
        <vt:i4>12</vt:i4>
      </vt:variant>
      <vt:variant>
        <vt:lpstr>Тема</vt:lpstr>
      </vt:variant>
      <vt:variant>
        <vt:i4>1</vt:i4>
      </vt:variant>
      <vt:variant>
        <vt:lpstr>Заголовки слайдов</vt:lpstr>
      </vt:variant>
      <vt:variant>
        <vt:i4>38</vt:i4>
      </vt:variant>
    </vt:vector>
  </HeadingPairs>
  <TitlesOfParts>
    <vt:vector size="51" baseType="lpstr">
      <vt:lpstr>Arial</vt:lpstr>
      <vt:lpstr>Bookman Old Style</vt:lpstr>
      <vt:lpstr>Calibri</vt:lpstr>
      <vt:lpstr>Calibri Light</vt:lpstr>
      <vt:lpstr>Century Gothic</vt:lpstr>
      <vt:lpstr>Comic Sans MS</vt:lpstr>
      <vt:lpstr>EuclidFlex</vt:lpstr>
      <vt:lpstr>Noto Sans</vt:lpstr>
      <vt:lpstr>Symbol</vt:lpstr>
      <vt:lpstr>Tahoma</vt:lpstr>
      <vt:lpstr>Times New Roman</vt:lpstr>
      <vt:lpstr>Wingdings</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Возможные реакции  и осложнения после вакцинации против гриппа </vt:lpstr>
      <vt:lpstr>Презентация PowerPoint</vt:lpstr>
      <vt:lpstr>МЕРЫ ПРОФИЛАКТИКИ ОРИ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presentation-creation.ru</Company>
  <LinksUpToDate>false</LinksUpToDate>
  <SharedDoc>false</SharedDoc>
  <HyperlinkBase>https://presentation-creation.ru/powerpoint-templates.html</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Разноцветные треугольники по углам</dc:title>
  <dc:creator>obstinate</dc:creator>
  <dc:description>Шаблон презентации с сайта https://presentation-creation.ru/</dc:description>
  <cp:lastModifiedBy>Валентина Гапанович</cp:lastModifiedBy>
  <cp:revision>1612</cp:revision>
  <cp:lastPrinted>2026-08-24T08:02:29Z</cp:lastPrinted>
  <dcterms:created xsi:type="dcterms:W3CDTF">2018-02-25T09:09:03Z</dcterms:created>
  <dcterms:modified xsi:type="dcterms:W3CDTF">2026-08-26T09:30:26Z</dcterms:modified>
</cp:coreProperties>
</file>